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4.jpg" ContentType="image/jpg"/>
  <Override PartName="/ppt/media/image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74" r:id="rId25"/>
  </p:sldIdLst>
  <p:sldSz cx="18288000" cy="10287000"/>
  <p:notesSz cx="18288000" cy="10287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3" d="100"/>
          <a:sy n="43" d="100"/>
        </p:scale>
        <p:origin x="106" y="355"/>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83820" y="3771901"/>
            <a:ext cx="13373099" cy="3394172"/>
          </a:xfrm>
        </p:spPr>
        <p:txBody>
          <a:bodyPr anchor="b">
            <a:normAutofit/>
          </a:bodyPr>
          <a:lstStyle>
            <a:lvl1pPr>
              <a:defRPr sz="8100"/>
            </a:lvl1pPr>
          </a:lstStyle>
          <a:p>
            <a:r>
              <a:rPr lang="en-US"/>
              <a:t>Click to edit Master title style</a:t>
            </a:r>
            <a:endParaRPr lang="en-US" dirty="0"/>
          </a:p>
        </p:txBody>
      </p:sp>
      <p:sp>
        <p:nvSpPr>
          <p:cNvPr id="3" name="Subtitle 2"/>
          <p:cNvSpPr>
            <a:spLocks noGrp="1"/>
          </p:cNvSpPr>
          <p:nvPr>
            <p:ph type="subTitle" idx="1"/>
          </p:nvPr>
        </p:nvSpPr>
        <p:spPr>
          <a:xfrm>
            <a:off x="3883820" y="7166069"/>
            <a:ext cx="13373099" cy="1689425"/>
          </a:xfrm>
        </p:spPr>
        <p:txBody>
          <a:bodyPr anchor="t"/>
          <a:lstStyle>
            <a:lvl1pPr marL="0" indent="0" algn="l">
              <a:buNone/>
              <a:defRPr>
                <a:solidFill>
                  <a:schemeClr val="tx1">
                    <a:lumMod val="65000"/>
                    <a:lumOff val="3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4/7/2024</a:t>
            </a:fld>
            <a:endParaRPr lang="en-US"/>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6485716"/>
            <a:ext cx="2616978" cy="1167884"/>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797719" y="6794311"/>
            <a:ext cx="1169651" cy="547688"/>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834643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19" y="914400"/>
            <a:ext cx="13373099" cy="4675560"/>
          </a:xfrm>
        </p:spPr>
        <p:txBody>
          <a:bodyPr anchor="ctr">
            <a:normAutofit/>
          </a:bodyPr>
          <a:lstStyle>
            <a:lvl1pPr algn="l">
              <a:defRPr sz="7200" b="0" cap="none"/>
            </a:lvl1pPr>
          </a:lstStyle>
          <a:p>
            <a:r>
              <a:rPr lang="en-US"/>
              <a:t>Click to edit Master title style</a:t>
            </a:r>
            <a:endParaRPr lang="en-US" dirty="0"/>
          </a:p>
        </p:txBody>
      </p:sp>
      <p:sp>
        <p:nvSpPr>
          <p:cNvPr id="3" name="Text Placeholder 2"/>
          <p:cNvSpPr>
            <a:spLocks noGrp="1"/>
          </p:cNvSpPr>
          <p:nvPr>
            <p:ph type="body" idx="1"/>
          </p:nvPr>
        </p:nvSpPr>
        <p:spPr>
          <a:xfrm>
            <a:off x="3883819" y="6531069"/>
            <a:ext cx="13373099" cy="2333796"/>
          </a:xfrm>
        </p:spPr>
        <p:txBody>
          <a:bodyPr anchor="ctr">
            <a:normAutofit/>
          </a:bodyPr>
          <a:lstStyle>
            <a:lvl1pPr marL="0" indent="0" algn="l">
              <a:buNone/>
              <a:defRPr sz="27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4/7/2024</a:t>
            </a:fld>
            <a:endParaRPr lang="en-US"/>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64228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74924" y="914400"/>
            <a:ext cx="12590889" cy="4343400"/>
          </a:xfrm>
        </p:spPr>
        <p:txBody>
          <a:bodyPr anchor="ctr">
            <a:normAutofit/>
          </a:bodyPr>
          <a:lstStyle>
            <a:lvl1pPr algn="l">
              <a:defRPr sz="72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4912518" y="5257800"/>
            <a:ext cx="11304831"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3883819" y="6531069"/>
            <a:ext cx="13373099" cy="2333796"/>
          </a:xfrm>
        </p:spPr>
        <p:txBody>
          <a:bodyPr anchor="ctr">
            <a:normAutofit/>
          </a:bodyPr>
          <a:lstStyle>
            <a:lvl1pPr marL="0" indent="0" algn="l">
              <a:buNone/>
              <a:defRPr sz="27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4/7/2024</a:t>
            </a:fld>
            <a:endParaRPr lang="en-US"/>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IN" smtClean="0"/>
              <a:t>‹#›</a:t>
            </a:fld>
            <a:endParaRPr lang="en-IN"/>
          </a:p>
        </p:txBody>
      </p:sp>
      <p:sp>
        <p:nvSpPr>
          <p:cNvPr id="14" name="TextBox 13"/>
          <p:cNvSpPr txBox="1"/>
          <p:nvPr/>
        </p:nvSpPr>
        <p:spPr>
          <a:xfrm>
            <a:off x="3701478" y="972008"/>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15" name="TextBox 14"/>
          <p:cNvSpPr txBox="1"/>
          <p:nvPr/>
        </p:nvSpPr>
        <p:spPr>
          <a:xfrm>
            <a:off x="16672278" y="4357959"/>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31553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883820" y="3657601"/>
            <a:ext cx="13373100" cy="4087268"/>
          </a:xfrm>
        </p:spPr>
        <p:txBody>
          <a:bodyPr anchor="b">
            <a:normAutofit/>
          </a:bodyPr>
          <a:lstStyle>
            <a:lvl1pPr algn="l">
              <a:defRPr sz="7200" b="0"/>
            </a:lvl1pPr>
          </a:lstStyle>
          <a:p>
            <a:r>
              <a:rPr lang="en-US"/>
              <a:t>Click to edit Master title style</a:t>
            </a:r>
            <a:endParaRPr lang="en-US" dirty="0"/>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4/7/2024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92615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4274924" y="914400"/>
            <a:ext cx="12590889" cy="4343400"/>
          </a:xfrm>
        </p:spPr>
        <p:txBody>
          <a:bodyPr anchor="ctr">
            <a:normAutofit/>
          </a:bodyPr>
          <a:lstStyle>
            <a:lvl1pPr algn="l">
              <a:defRPr sz="72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883818" y="6515100"/>
            <a:ext cx="13373100" cy="1257300"/>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4/7/2024</a:t>
            </a:fld>
            <a:endParaRPr lang="en-US"/>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IN" smtClean="0"/>
              <a:t>‹#›</a:t>
            </a:fld>
            <a:endParaRPr lang="en-IN"/>
          </a:p>
        </p:txBody>
      </p:sp>
      <p:sp>
        <p:nvSpPr>
          <p:cNvPr id="17" name="TextBox 16"/>
          <p:cNvSpPr txBox="1"/>
          <p:nvPr/>
        </p:nvSpPr>
        <p:spPr>
          <a:xfrm>
            <a:off x="3701478" y="972008"/>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18" name="TextBox 17"/>
          <p:cNvSpPr txBox="1"/>
          <p:nvPr/>
        </p:nvSpPr>
        <p:spPr>
          <a:xfrm>
            <a:off x="16672278" y="4357959"/>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3434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883819" y="941111"/>
            <a:ext cx="13373099" cy="4320030"/>
          </a:xfrm>
        </p:spPr>
        <p:txBody>
          <a:bodyPr anchor="ctr">
            <a:normAutofit/>
          </a:bodyPr>
          <a:lstStyle>
            <a:lvl1pPr algn="l">
              <a:defRPr sz="7200" b="0"/>
            </a:lvl1pPr>
          </a:lstStyle>
          <a:p>
            <a:r>
              <a:rPr lang="en-US"/>
              <a:t>Click to edit Master title style</a:t>
            </a:r>
            <a:endParaRPr lang="en-US" dirty="0"/>
          </a:p>
        </p:txBody>
      </p:sp>
      <p:sp>
        <p:nvSpPr>
          <p:cNvPr id="21" name="Text Placeholder 9"/>
          <p:cNvSpPr>
            <a:spLocks noGrp="1"/>
          </p:cNvSpPr>
          <p:nvPr>
            <p:ph type="body" sz="quarter" idx="13"/>
          </p:nvPr>
        </p:nvSpPr>
        <p:spPr>
          <a:xfrm>
            <a:off x="3883818" y="6515100"/>
            <a:ext cx="13373100" cy="1257300"/>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4/7/2024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789443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4/7/2024</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547286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42219" y="941108"/>
            <a:ext cx="3311402" cy="7925726"/>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883818" y="941108"/>
            <a:ext cx="9715500" cy="7925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4/7/2024</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012634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016000" y="1391638"/>
            <a:ext cx="16256000" cy="13970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016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9388" y="936165"/>
            <a:ext cx="13367531" cy="1921335"/>
          </a:xfrm>
        </p:spPr>
        <p:txBody>
          <a:bodyPr/>
          <a:lstStyle/>
          <a:p>
            <a:r>
              <a:rPr lang="en-US"/>
              <a:t>Click to edit Master title style</a:t>
            </a:r>
            <a:endParaRPr lang="en-US" dirty="0"/>
          </a:p>
        </p:txBody>
      </p:sp>
      <p:sp>
        <p:nvSpPr>
          <p:cNvPr id="3" name="Content Placeholder 2"/>
          <p:cNvSpPr>
            <a:spLocks noGrp="1"/>
          </p:cNvSpPr>
          <p:nvPr>
            <p:ph idx="1"/>
          </p:nvPr>
        </p:nvSpPr>
        <p:spPr>
          <a:xfrm>
            <a:off x="3883818" y="3200400"/>
            <a:ext cx="13373100" cy="56664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4/7/2024</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5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83819" y="3088125"/>
            <a:ext cx="13373099" cy="220320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3883819" y="5295194"/>
            <a:ext cx="13373099" cy="1290600"/>
          </a:xfrm>
        </p:spPr>
        <p:txBody>
          <a:bodyPr anchor="t"/>
          <a:lstStyle>
            <a:lvl1pPr marL="0" indent="0" algn="l">
              <a:buNone/>
              <a:defRPr sz="30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4/7/2024</a:t>
            </a:fld>
            <a:endParaRPr lang="en-US"/>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08284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83818" y="3200400"/>
            <a:ext cx="6470796" cy="56664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786121" y="3189333"/>
            <a:ext cx="6470796" cy="56664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4/7/2024</a:t>
            </a:fld>
            <a:endParaRPr lang="en-US"/>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797719" y="1181674"/>
            <a:ext cx="1169651" cy="547688"/>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99994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409060" y="2959055"/>
            <a:ext cx="5989098"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3883819" y="3823449"/>
            <a:ext cx="6514340" cy="50310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259944" y="2954213"/>
            <a:ext cx="5998502"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0750436" y="3818607"/>
            <a:ext cx="6508011" cy="50310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4/7/2024</a:t>
            </a:fld>
            <a:endParaRPr lang="en-US"/>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797719" y="1181674"/>
            <a:ext cx="1169651" cy="547688"/>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311181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4/7/2024</a:t>
            </a:fld>
            <a:endParaRPr lang="en-US"/>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644269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4/7/2024</a:t>
            </a:fld>
            <a:endParaRPr lang="en-US"/>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48070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19" y="669132"/>
            <a:ext cx="5257799" cy="1464468"/>
          </a:xfrm>
        </p:spPr>
        <p:txBody>
          <a:bodyPr anchor="b"/>
          <a:lstStyle>
            <a:lvl1pPr algn="l">
              <a:defRPr sz="3000" b="0"/>
            </a:lvl1pPr>
          </a:lstStyle>
          <a:p>
            <a:r>
              <a:rPr lang="en-US"/>
              <a:t>Click to edit Master title style</a:t>
            </a:r>
            <a:endParaRPr lang="en-US" dirty="0"/>
          </a:p>
        </p:txBody>
      </p:sp>
      <p:sp>
        <p:nvSpPr>
          <p:cNvPr id="3" name="Content Placeholder 2"/>
          <p:cNvSpPr>
            <a:spLocks noGrp="1"/>
          </p:cNvSpPr>
          <p:nvPr>
            <p:ph idx="1"/>
          </p:nvPr>
        </p:nvSpPr>
        <p:spPr>
          <a:xfrm>
            <a:off x="9484518" y="669133"/>
            <a:ext cx="7772400" cy="812244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883819" y="2397920"/>
            <a:ext cx="5257799" cy="6393654"/>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4/7/2024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005502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20" y="7200900"/>
            <a:ext cx="13373100"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3818" y="952448"/>
            <a:ext cx="13373100" cy="5782455"/>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3883820" y="8051007"/>
            <a:ext cx="13373100"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4/7/2024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1989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2" y="342900"/>
            <a:ext cx="4277274" cy="9957942"/>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40832" y="-45"/>
            <a:ext cx="3535011" cy="10279925"/>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274320" cy="10287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889387" y="936165"/>
            <a:ext cx="13367531" cy="19213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883818" y="3200400"/>
            <a:ext cx="13373100" cy="5829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542419" y="9195656"/>
            <a:ext cx="1719425" cy="555594"/>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t>4/7/2024</a:t>
            </a:fld>
            <a:endParaRPr lang="en-US"/>
          </a:p>
        </p:txBody>
      </p:sp>
      <p:sp>
        <p:nvSpPr>
          <p:cNvPr id="5" name="Footer Placeholder 4"/>
          <p:cNvSpPr>
            <a:spLocks noGrp="1"/>
          </p:cNvSpPr>
          <p:nvPr>
            <p:ph type="ftr" sz="quarter" idx="3"/>
          </p:nvPr>
        </p:nvSpPr>
        <p:spPr>
          <a:xfrm>
            <a:off x="3883819" y="9203713"/>
            <a:ext cx="11429999"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797719" y="1181674"/>
            <a:ext cx="1169651" cy="547688"/>
          </a:xfrm>
          <a:prstGeom prst="rect">
            <a:avLst/>
          </a:prstGeom>
        </p:spPr>
        <p:txBody>
          <a:bodyPr vert="horz" lIns="91440" tIns="45720" rIns="91440" bIns="45720" rtlCol="0" anchor="ctr"/>
          <a:lstStyle>
            <a:lvl1pPr algn="r">
              <a:defRPr sz="3000">
                <a:solidFill>
                  <a:srgbClr val="FEFFFF"/>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378749012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6858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6000" y="1391638"/>
            <a:ext cx="8642350" cy="1397000"/>
          </a:xfrm>
          <a:prstGeom prst="rect">
            <a:avLst/>
          </a:prstGeom>
        </p:spPr>
        <p:txBody>
          <a:bodyPr vert="horz" wrap="square" lIns="0" tIns="12700" rIns="0" bIns="0" rtlCol="0">
            <a:spAutoFit/>
          </a:bodyPr>
          <a:lstStyle/>
          <a:p>
            <a:pPr marL="12700">
              <a:lnSpc>
                <a:spcPct val="100000"/>
              </a:lnSpc>
              <a:spcBef>
                <a:spcPts val="100"/>
              </a:spcBef>
            </a:pPr>
            <a:r>
              <a:rPr sz="9000" b="1" spc="-25" dirty="0">
                <a:latin typeface="Tahoma"/>
                <a:cs typeface="Tahoma"/>
              </a:rPr>
              <a:t>SMART</a:t>
            </a:r>
            <a:r>
              <a:rPr sz="9000" b="1" spc="-375" dirty="0">
                <a:latin typeface="Tahoma"/>
                <a:cs typeface="Tahoma"/>
              </a:rPr>
              <a:t> </a:t>
            </a:r>
            <a:r>
              <a:rPr sz="9000" b="1" spc="290" dirty="0">
                <a:latin typeface="Tahoma"/>
                <a:cs typeface="Tahoma"/>
              </a:rPr>
              <a:t>GAMLA</a:t>
            </a:r>
            <a:endParaRPr sz="9000">
              <a:latin typeface="Tahoma"/>
              <a:cs typeface="Tahoma"/>
            </a:endParaRPr>
          </a:p>
        </p:txBody>
      </p:sp>
      <p:sp>
        <p:nvSpPr>
          <p:cNvPr id="3" name="object 3"/>
          <p:cNvSpPr txBox="1"/>
          <p:nvPr/>
        </p:nvSpPr>
        <p:spPr>
          <a:xfrm>
            <a:off x="762000" y="3467100"/>
            <a:ext cx="10642600" cy="2732286"/>
          </a:xfrm>
          <a:prstGeom prst="rect">
            <a:avLst/>
          </a:prstGeom>
        </p:spPr>
        <p:txBody>
          <a:bodyPr vert="horz" wrap="square" lIns="0" tIns="11430" rIns="0" bIns="0" rtlCol="0">
            <a:spAutoFit/>
          </a:bodyPr>
          <a:lstStyle/>
          <a:p>
            <a:pPr marL="12700" marR="5080">
              <a:lnSpc>
                <a:spcPct val="130400"/>
              </a:lnSpc>
              <a:spcBef>
                <a:spcPts val="90"/>
              </a:spcBef>
            </a:pPr>
            <a:r>
              <a:rPr sz="4650" spc="130" dirty="0">
                <a:solidFill>
                  <a:srgbClr val="158CFF"/>
                </a:solidFill>
                <a:latin typeface="Trebuchet MS"/>
                <a:cs typeface="Trebuchet MS"/>
              </a:rPr>
              <a:t>Using</a:t>
            </a:r>
            <a:r>
              <a:rPr sz="4650" spc="-114" dirty="0">
                <a:solidFill>
                  <a:srgbClr val="158CFF"/>
                </a:solidFill>
                <a:latin typeface="Trebuchet MS"/>
                <a:cs typeface="Trebuchet MS"/>
              </a:rPr>
              <a:t> </a:t>
            </a:r>
            <a:r>
              <a:rPr sz="4650" spc="420" dirty="0">
                <a:solidFill>
                  <a:srgbClr val="158CFF"/>
                </a:solidFill>
                <a:latin typeface="Trebuchet MS"/>
                <a:cs typeface="Trebuchet MS"/>
              </a:rPr>
              <a:t>soil</a:t>
            </a:r>
            <a:r>
              <a:rPr sz="4650" spc="-114" dirty="0">
                <a:solidFill>
                  <a:srgbClr val="158CFF"/>
                </a:solidFill>
                <a:latin typeface="Trebuchet MS"/>
                <a:cs typeface="Trebuchet MS"/>
              </a:rPr>
              <a:t> </a:t>
            </a:r>
            <a:r>
              <a:rPr sz="4650" spc="220" dirty="0">
                <a:solidFill>
                  <a:srgbClr val="158CFF"/>
                </a:solidFill>
                <a:latin typeface="Trebuchet MS"/>
                <a:cs typeface="Trebuchet MS"/>
              </a:rPr>
              <a:t>moisture</a:t>
            </a:r>
            <a:r>
              <a:rPr sz="4650" spc="-110" dirty="0">
                <a:solidFill>
                  <a:srgbClr val="158CFF"/>
                </a:solidFill>
                <a:latin typeface="Trebuchet MS"/>
                <a:cs typeface="Trebuchet MS"/>
              </a:rPr>
              <a:t> </a:t>
            </a:r>
            <a:r>
              <a:rPr sz="4650" spc="425" dirty="0">
                <a:solidFill>
                  <a:srgbClr val="158CFF"/>
                </a:solidFill>
                <a:latin typeface="Trebuchet MS"/>
                <a:cs typeface="Trebuchet MS"/>
              </a:rPr>
              <a:t>sensor</a:t>
            </a:r>
            <a:r>
              <a:rPr sz="4650" spc="-114" dirty="0">
                <a:solidFill>
                  <a:srgbClr val="158CFF"/>
                </a:solidFill>
                <a:latin typeface="Trebuchet MS"/>
                <a:cs typeface="Trebuchet MS"/>
              </a:rPr>
              <a:t> </a:t>
            </a:r>
            <a:r>
              <a:rPr sz="4650" spc="225" dirty="0">
                <a:solidFill>
                  <a:srgbClr val="158CFF"/>
                </a:solidFill>
                <a:latin typeface="Trebuchet MS"/>
                <a:cs typeface="Trebuchet MS"/>
              </a:rPr>
              <a:t>,Water</a:t>
            </a:r>
            <a:endParaRPr lang="en-IN" sz="4650" spc="225" dirty="0">
              <a:solidFill>
                <a:srgbClr val="158CFF"/>
              </a:solidFill>
              <a:latin typeface="Trebuchet MS"/>
              <a:cs typeface="Trebuchet MS"/>
            </a:endParaRPr>
          </a:p>
          <a:p>
            <a:pPr marL="12700" marR="5080">
              <a:lnSpc>
                <a:spcPct val="130400"/>
              </a:lnSpc>
              <a:spcBef>
                <a:spcPts val="90"/>
              </a:spcBef>
            </a:pPr>
            <a:r>
              <a:rPr sz="4650" spc="-110" dirty="0">
                <a:solidFill>
                  <a:srgbClr val="158CFF"/>
                </a:solidFill>
                <a:latin typeface="Trebuchet MS"/>
                <a:cs typeface="Trebuchet MS"/>
              </a:rPr>
              <a:t> </a:t>
            </a:r>
            <a:r>
              <a:rPr sz="4650" spc="495" dirty="0">
                <a:solidFill>
                  <a:srgbClr val="158CFF"/>
                </a:solidFill>
                <a:latin typeface="Trebuchet MS"/>
                <a:cs typeface="Trebuchet MS"/>
              </a:rPr>
              <a:t>level </a:t>
            </a:r>
            <a:r>
              <a:rPr sz="4650" spc="-1385" dirty="0">
                <a:solidFill>
                  <a:srgbClr val="158CFF"/>
                </a:solidFill>
                <a:latin typeface="Trebuchet MS"/>
                <a:cs typeface="Trebuchet MS"/>
              </a:rPr>
              <a:t> </a:t>
            </a:r>
            <a:r>
              <a:rPr sz="4650" spc="425" dirty="0">
                <a:solidFill>
                  <a:srgbClr val="158CFF"/>
                </a:solidFill>
                <a:latin typeface="Trebuchet MS"/>
                <a:cs typeface="Trebuchet MS"/>
              </a:rPr>
              <a:t>sensor</a:t>
            </a:r>
            <a:r>
              <a:rPr sz="4650" spc="-110" dirty="0">
                <a:solidFill>
                  <a:srgbClr val="158CFF"/>
                </a:solidFill>
                <a:latin typeface="Trebuchet MS"/>
                <a:cs typeface="Trebuchet MS"/>
              </a:rPr>
              <a:t> </a:t>
            </a:r>
            <a:r>
              <a:rPr sz="4650" spc="229" dirty="0">
                <a:solidFill>
                  <a:srgbClr val="158CFF"/>
                </a:solidFill>
                <a:latin typeface="Trebuchet MS"/>
                <a:cs typeface="Trebuchet MS"/>
              </a:rPr>
              <a:t>and</a:t>
            </a:r>
            <a:r>
              <a:rPr sz="4650" spc="-105" dirty="0">
                <a:solidFill>
                  <a:srgbClr val="158CFF"/>
                </a:solidFill>
                <a:latin typeface="Trebuchet MS"/>
                <a:cs typeface="Trebuchet MS"/>
              </a:rPr>
              <a:t> </a:t>
            </a:r>
            <a:r>
              <a:rPr sz="4650" spc="60" dirty="0">
                <a:solidFill>
                  <a:srgbClr val="158CFF"/>
                </a:solidFill>
                <a:latin typeface="Trebuchet MS"/>
                <a:cs typeface="Trebuchet MS"/>
              </a:rPr>
              <a:t>humidity</a:t>
            </a:r>
            <a:r>
              <a:rPr sz="4650" spc="-105" dirty="0">
                <a:solidFill>
                  <a:srgbClr val="158CFF"/>
                </a:solidFill>
                <a:latin typeface="Trebuchet MS"/>
                <a:cs typeface="Trebuchet MS"/>
              </a:rPr>
              <a:t> </a:t>
            </a:r>
            <a:endParaRPr lang="en-IN" sz="4650" spc="-105" dirty="0">
              <a:solidFill>
                <a:srgbClr val="158CFF"/>
              </a:solidFill>
              <a:latin typeface="Trebuchet MS"/>
              <a:cs typeface="Trebuchet MS"/>
            </a:endParaRPr>
          </a:p>
          <a:p>
            <a:pPr marL="12700" marR="5080">
              <a:lnSpc>
                <a:spcPct val="130400"/>
              </a:lnSpc>
              <a:spcBef>
                <a:spcPts val="90"/>
              </a:spcBef>
            </a:pPr>
            <a:r>
              <a:rPr sz="4650" spc="425" dirty="0">
                <a:solidFill>
                  <a:srgbClr val="158CFF"/>
                </a:solidFill>
                <a:latin typeface="Trebuchet MS"/>
                <a:cs typeface="Trebuchet MS"/>
              </a:rPr>
              <a:t>sensor</a:t>
            </a:r>
            <a:endParaRPr sz="4650" dirty="0">
              <a:latin typeface="Trebuchet MS"/>
              <a:cs typeface="Trebuchet MS"/>
            </a:endParaRPr>
          </a:p>
        </p:txBody>
      </p:sp>
      <p:pic>
        <p:nvPicPr>
          <p:cNvPr id="5" name="Picture 4">
            <a:extLst>
              <a:ext uri="{FF2B5EF4-FFF2-40B4-BE49-F238E27FC236}">
                <a16:creationId xmlns:a16="http://schemas.microsoft.com/office/drawing/2014/main" id="{056681F8-8A15-F932-34AE-2CE04C8E1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0400" y="1401664"/>
            <a:ext cx="7018359" cy="8267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2"/>
            <a:ext cx="18288000" cy="10287000"/>
            <a:chOff x="0" y="2"/>
            <a:chExt cx="18288000" cy="10287000"/>
          </a:xfrm>
        </p:grpSpPr>
        <p:sp>
          <p:nvSpPr>
            <p:cNvPr id="4" name="object 4"/>
            <p:cNvSpPr/>
            <p:nvPr/>
          </p:nvSpPr>
          <p:spPr>
            <a:xfrm>
              <a:off x="2993331" y="2049278"/>
              <a:ext cx="12301220" cy="6186170"/>
            </a:xfrm>
            <a:custGeom>
              <a:avLst/>
              <a:gdLst/>
              <a:ahLst/>
              <a:cxnLst/>
              <a:rect l="l" t="t" r="r" b="b"/>
              <a:pathLst>
                <a:path w="12301219" h="6186170">
                  <a:moveTo>
                    <a:pt x="12300926" y="6185869"/>
                  </a:moveTo>
                  <a:lnTo>
                    <a:pt x="0" y="6185869"/>
                  </a:lnTo>
                  <a:lnTo>
                    <a:pt x="0" y="0"/>
                  </a:lnTo>
                  <a:lnTo>
                    <a:pt x="12300926" y="0"/>
                  </a:lnTo>
                  <a:lnTo>
                    <a:pt x="12300926" y="6185869"/>
                  </a:lnTo>
                  <a:close/>
                </a:path>
              </a:pathLst>
            </a:custGeom>
            <a:solidFill>
              <a:srgbClr val="FFFFFF"/>
            </a:solidFill>
          </p:spPr>
          <p:txBody>
            <a:bodyPr wrap="square" lIns="0" tIns="0" rIns="0" bIns="0" rtlCol="0"/>
            <a:lstStyle/>
            <a:p>
              <a:endParaRPr/>
            </a:p>
          </p:txBody>
        </p:sp>
        <p:sp>
          <p:nvSpPr>
            <p:cNvPr id="5" name="object 5"/>
            <p:cNvSpPr/>
            <p:nvPr/>
          </p:nvSpPr>
          <p:spPr>
            <a:xfrm>
              <a:off x="2985871" y="2041841"/>
              <a:ext cx="12315825" cy="6200775"/>
            </a:xfrm>
            <a:custGeom>
              <a:avLst/>
              <a:gdLst/>
              <a:ahLst/>
              <a:cxnLst/>
              <a:rect l="l" t="t" r="r" b="b"/>
              <a:pathLst>
                <a:path w="12315825" h="6200775">
                  <a:moveTo>
                    <a:pt x="12315825" y="0"/>
                  </a:moveTo>
                  <a:lnTo>
                    <a:pt x="12300928" y="0"/>
                  </a:lnTo>
                  <a:lnTo>
                    <a:pt x="12300928" y="14884"/>
                  </a:lnTo>
                  <a:lnTo>
                    <a:pt x="12300928" y="6185865"/>
                  </a:lnTo>
                  <a:lnTo>
                    <a:pt x="14897" y="6185865"/>
                  </a:lnTo>
                  <a:lnTo>
                    <a:pt x="14897" y="14884"/>
                  </a:lnTo>
                  <a:lnTo>
                    <a:pt x="12300928" y="14884"/>
                  </a:lnTo>
                  <a:lnTo>
                    <a:pt x="12300928" y="0"/>
                  </a:lnTo>
                  <a:lnTo>
                    <a:pt x="14897" y="0"/>
                  </a:lnTo>
                  <a:lnTo>
                    <a:pt x="0" y="0"/>
                  </a:lnTo>
                  <a:lnTo>
                    <a:pt x="0" y="6200762"/>
                  </a:lnTo>
                  <a:lnTo>
                    <a:pt x="14897" y="6200762"/>
                  </a:lnTo>
                  <a:lnTo>
                    <a:pt x="12300928" y="6200762"/>
                  </a:lnTo>
                  <a:lnTo>
                    <a:pt x="12315825" y="6200762"/>
                  </a:lnTo>
                  <a:lnTo>
                    <a:pt x="12315825" y="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0" y="274424"/>
              <a:ext cx="4219938" cy="10012575"/>
            </a:xfrm>
            <a:prstGeom prst="rect">
              <a:avLst/>
            </a:prstGeom>
          </p:spPr>
        </p:pic>
        <p:pic>
          <p:nvPicPr>
            <p:cNvPr id="7" name="object 7"/>
            <p:cNvPicPr/>
            <p:nvPr/>
          </p:nvPicPr>
          <p:blipFill>
            <a:blip r:embed="rId3" cstate="print"/>
            <a:stretch>
              <a:fillRect/>
            </a:stretch>
          </p:blipFill>
          <p:spPr>
            <a:xfrm>
              <a:off x="13098702" y="2"/>
              <a:ext cx="4211099" cy="4694598"/>
            </a:xfrm>
            <a:prstGeom prst="rect">
              <a:avLst/>
            </a:prstGeom>
          </p:spPr>
        </p:pic>
        <p:pic>
          <p:nvPicPr>
            <p:cNvPr id="8" name="object 8"/>
            <p:cNvPicPr/>
            <p:nvPr/>
          </p:nvPicPr>
          <p:blipFill>
            <a:blip r:embed="rId4" cstate="print"/>
            <a:stretch>
              <a:fillRect/>
            </a:stretch>
          </p:blipFill>
          <p:spPr>
            <a:xfrm>
              <a:off x="14413276" y="4771670"/>
              <a:ext cx="3874722" cy="4005571"/>
            </a:xfrm>
            <a:prstGeom prst="rect">
              <a:avLst/>
            </a:prstGeom>
          </p:spPr>
        </p:pic>
        <p:sp>
          <p:nvSpPr>
            <p:cNvPr id="9" name="object 9"/>
            <p:cNvSpPr/>
            <p:nvPr/>
          </p:nvSpPr>
          <p:spPr>
            <a:xfrm>
              <a:off x="14418707" y="4891813"/>
              <a:ext cx="3869690" cy="3878579"/>
            </a:xfrm>
            <a:custGeom>
              <a:avLst/>
              <a:gdLst/>
              <a:ahLst/>
              <a:cxnLst/>
              <a:rect l="l" t="t" r="r" b="b"/>
              <a:pathLst>
                <a:path w="3869690" h="3878579">
                  <a:moveTo>
                    <a:pt x="1068699" y="3033766"/>
                  </a:moveTo>
                  <a:lnTo>
                    <a:pt x="1087851" y="3058737"/>
                  </a:lnTo>
                  <a:lnTo>
                    <a:pt x="19151" y="3878389"/>
                  </a:lnTo>
                  <a:lnTo>
                    <a:pt x="0" y="3853418"/>
                  </a:lnTo>
                  <a:lnTo>
                    <a:pt x="1068699" y="3033766"/>
                  </a:lnTo>
                  <a:close/>
                </a:path>
                <a:path w="3869690" h="3878579">
                  <a:moveTo>
                    <a:pt x="2065475" y="2269276"/>
                  </a:moveTo>
                  <a:lnTo>
                    <a:pt x="2084627" y="2294247"/>
                  </a:lnTo>
                  <a:lnTo>
                    <a:pt x="1130022" y="3026392"/>
                  </a:lnTo>
                  <a:lnTo>
                    <a:pt x="905616" y="3797581"/>
                  </a:lnTo>
                  <a:lnTo>
                    <a:pt x="875418" y="3788776"/>
                  </a:lnTo>
                  <a:lnTo>
                    <a:pt x="1087851" y="3058737"/>
                  </a:lnTo>
                  <a:lnTo>
                    <a:pt x="1044952" y="3002803"/>
                  </a:lnTo>
                  <a:lnTo>
                    <a:pt x="1110871" y="3001421"/>
                  </a:lnTo>
                  <a:lnTo>
                    <a:pt x="2065475" y="2269276"/>
                  </a:lnTo>
                  <a:close/>
                </a:path>
                <a:path w="3869690" h="3878579">
                  <a:moveTo>
                    <a:pt x="1044952" y="3002803"/>
                  </a:moveTo>
                  <a:lnTo>
                    <a:pt x="1068699" y="3033766"/>
                  </a:lnTo>
                  <a:lnTo>
                    <a:pt x="308571" y="3049695"/>
                  </a:lnTo>
                  <a:lnTo>
                    <a:pt x="307897" y="3018247"/>
                  </a:lnTo>
                  <a:lnTo>
                    <a:pt x="1044952" y="3002803"/>
                  </a:lnTo>
                  <a:close/>
                </a:path>
                <a:path w="3869690" h="3878579">
                  <a:moveTo>
                    <a:pt x="2585616" y="1870347"/>
                  </a:moveTo>
                  <a:lnTo>
                    <a:pt x="2604768" y="1895318"/>
                  </a:lnTo>
                  <a:lnTo>
                    <a:pt x="2126669" y="2262002"/>
                  </a:lnTo>
                  <a:lnTo>
                    <a:pt x="1716966" y="3686233"/>
                  </a:lnTo>
                  <a:lnTo>
                    <a:pt x="1686695" y="3677536"/>
                  </a:lnTo>
                  <a:lnTo>
                    <a:pt x="2084627" y="2294247"/>
                  </a:lnTo>
                  <a:lnTo>
                    <a:pt x="2065475" y="2269276"/>
                  </a:lnTo>
                  <a:lnTo>
                    <a:pt x="2041699" y="2238207"/>
                  </a:lnTo>
                  <a:lnTo>
                    <a:pt x="2107517" y="2237031"/>
                  </a:lnTo>
                  <a:lnTo>
                    <a:pt x="2585616" y="1870347"/>
                  </a:lnTo>
                  <a:close/>
                </a:path>
                <a:path w="3869690" h="3878579">
                  <a:moveTo>
                    <a:pt x="2041699" y="2238207"/>
                  </a:moveTo>
                  <a:lnTo>
                    <a:pt x="2065508" y="2269251"/>
                  </a:lnTo>
                  <a:lnTo>
                    <a:pt x="626341" y="2294999"/>
                  </a:lnTo>
                  <a:lnTo>
                    <a:pt x="625789" y="2263508"/>
                  </a:lnTo>
                  <a:lnTo>
                    <a:pt x="2041699" y="2238207"/>
                  </a:lnTo>
                  <a:close/>
                </a:path>
                <a:path w="3869690" h="3878579">
                  <a:moveTo>
                    <a:pt x="3869291" y="2416402"/>
                  </a:moveTo>
                  <a:lnTo>
                    <a:pt x="3869291" y="2451822"/>
                  </a:lnTo>
                  <a:lnTo>
                    <a:pt x="2681080" y="1836789"/>
                  </a:lnTo>
                  <a:lnTo>
                    <a:pt x="2634649" y="1872400"/>
                  </a:lnTo>
                  <a:lnTo>
                    <a:pt x="2748735" y="3434182"/>
                  </a:lnTo>
                  <a:lnTo>
                    <a:pt x="2717337" y="3436471"/>
                  </a:lnTo>
                  <a:lnTo>
                    <a:pt x="2604768" y="1895318"/>
                  </a:lnTo>
                  <a:lnTo>
                    <a:pt x="2550740" y="1824874"/>
                  </a:lnTo>
                  <a:lnTo>
                    <a:pt x="2615497" y="1847429"/>
                  </a:lnTo>
                  <a:lnTo>
                    <a:pt x="2661928" y="1811818"/>
                  </a:lnTo>
                  <a:lnTo>
                    <a:pt x="2644452" y="1731934"/>
                  </a:lnTo>
                  <a:lnTo>
                    <a:pt x="2708653" y="1815642"/>
                  </a:lnTo>
                  <a:lnTo>
                    <a:pt x="3869291" y="2416402"/>
                  </a:lnTo>
                  <a:close/>
                </a:path>
                <a:path w="3869690" h="3878579">
                  <a:moveTo>
                    <a:pt x="2550740" y="1824874"/>
                  </a:moveTo>
                  <a:lnTo>
                    <a:pt x="2585616" y="1870347"/>
                  </a:lnTo>
                  <a:lnTo>
                    <a:pt x="1126345" y="1362064"/>
                  </a:lnTo>
                  <a:lnTo>
                    <a:pt x="1136721" y="1332365"/>
                  </a:lnTo>
                  <a:lnTo>
                    <a:pt x="2550740" y="1824874"/>
                  </a:lnTo>
                  <a:close/>
                </a:path>
                <a:path w="3869690" h="3878579">
                  <a:moveTo>
                    <a:pt x="3869291" y="1656348"/>
                  </a:moveTo>
                  <a:lnTo>
                    <a:pt x="3869291" y="1687864"/>
                  </a:lnTo>
                  <a:lnTo>
                    <a:pt x="2814359" y="1734570"/>
                  </a:lnTo>
                  <a:lnTo>
                    <a:pt x="2708653" y="1815642"/>
                  </a:lnTo>
                  <a:lnTo>
                    <a:pt x="2689501" y="1790671"/>
                  </a:lnTo>
                  <a:lnTo>
                    <a:pt x="2795207" y="1709599"/>
                  </a:lnTo>
                  <a:lnTo>
                    <a:pt x="2815421" y="1645730"/>
                  </a:lnTo>
                  <a:lnTo>
                    <a:pt x="2838777" y="1676182"/>
                  </a:lnTo>
                  <a:lnTo>
                    <a:pt x="2857961" y="1701128"/>
                  </a:lnTo>
                  <a:lnTo>
                    <a:pt x="3869291" y="1656348"/>
                  </a:lnTo>
                  <a:close/>
                </a:path>
                <a:path w="3869690" h="3878579">
                  <a:moveTo>
                    <a:pt x="2297770" y="0"/>
                  </a:moveTo>
                  <a:lnTo>
                    <a:pt x="2689501" y="1790671"/>
                  </a:lnTo>
                  <a:lnTo>
                    <a:pt x="2644452" y="1731934"/>
                  </a:lnTo>
                  <a:lnTo>
                    <a:pt x="2267018" y="6699"/>
                  </a:lnTo>
                  <a:lnTo>
                    <a:pt x="2297770" y="0"/>
                  </a:lnTo>
                  <a:close/>
                </a:path>
                <a:path w="3869690" h="3878579">
                  <a:moveTo>
                    <a:pt x="3357740" y="36471"/>
                  </a:moveTo>
                  <a:lnTo>
                    <a:pt x="2838777" y="1676182"/>
                  </a:lnTo>
                  <a:lnTo>
                    <a:pt x="2815421" y="1645730"/>
                  </a:lnTo>
                  <a:lnTo>
                    <a:pt x="3327747" y="26992"/>
                  </a:lnTo>
                  <a:lnTo>
                    <a:pt x="3357740" y="36471"/>
                  </a:lnTo>
                  <a:close/>
                </a:path>
                <a:path w="3869690" h="3878579">
                  <a:moveTo>
                    <a:pt x="3869291" y="885816"/>
                  </a:moveTo>
                  <a:lnTo>
                    <a:pt x="3869291" y="925476"/>
                  </a:lnTo>
                  <a:lnTo>
                    <a:pt x="2857961" y="1701128"/>
                  </a:lnTo>
                  <a:lnTo>
                    <a:pt x="2838809" y="1676157"/>
                  </a:lnTo>
                  <a:lnTo>
                    <a:pt x="3869291" y="885816"/>
                  </a:lnTo>
                  <a:close/>
                </a:path>
              </a:pathLst>
            </a:custGeom>
            <a:solidFill>
              <a:srgbClr val="25201F"/>
            </a:solidFill>
          </p:spPr>
          <p:txBody>
            <a:bodyPr wrap="square" lIns="0" tIns="0" rIns="0" bIns="0" rtlCol="0"/>
            <a:lstStyle/>
            <a:p>
              <a:endParaRPr/>
            </a:p>
          </p:txBody>
        </p:sp>
      </p:grpSp>
      <p:sp>
        <p:nvSpPr>
          <p:cNvPr id="10" name="object 10"/>
          <p:cNvSpPr txBox="1"/>
          <p:nvPr/>
        </p:nvSpPr>
        <p:spPr>
          <a:xfrm>
            <a:off x="3909214" y="3057000"/>
            <a:ext cx="10469880" cy="4266565"/>
          </a:xfrm>
          <a:prstGeom prst="rect">
            <a:avLst/>
          </a:prstGeom>
        </p:spPr>
        <p:txBody>
          <a:bodyPr vert="horz" wrap="square" lIns="0" tIns="12065" rIns="0" bIns="0" rtlCol="0">
            <a:spAutoFit/>
          </a:bodyPr>
          <a:lstStyle/>
          <a:p>
            <a:pPr marL="12700" marR="5080" algn="ctr">
              <a:lnSpc>
                <a:spcPct val="130600"/>
              </a:lnSpc>
              <a:spcBef>
                <a:spcPts val="95"/>
              </a:spcBef>
            </a:pPr>
            <a:r>
              <a:rPr lang="en-IN" sz="3600" b="1" dirty="0">
                <a:solidFill>
                  <a:schemeClr val="bg2"/>
                </a:solidFill>
              </a:rPr>
              <a:t>Having plants in your home or office can be a source of pleasure. Indoor gardening relieves stress, boosts creativity, productivity, and focus, and promotes recovery. There's some evidence that houseplants may positively influence the air quality in your home as well.</a:t>
            </a:r>
            <a:endParaRPr sz="3550" b="1" dirty="0">
              <a:solidFill>
                <a:schemeClr val="bg2"/>
              </a:solidFill>
              <a:latin typeface="Trebuchet MS"/>
              <a:cs typeface="Trebuchet MS"/>
            </a:endParaRPr>
          </a:p>
        </p:txBody>
      </p:sp>
      <p:pic>
        <p:nvPicPr>
          <p:cNvPr id="11" name="object 11"/>
          <p:cNvPicPr/>
          <p:nvPr/>
        </p:nvPicPr>
        <p:blipFill>
          <a:blip r:embed="rId5" cstate="print"/>
          <a:stretch>
            <a:fillRect/>
          </a:stretch>
        </p:blipFill>
        <p:spPr>
          <a:xfrm>
            <a:off x="2266052" y="2574288"/>
            <a:ext cx="2295524" cy="1038224"/>
          </a:xfrm>
          <a:prstGeom prst="rect">
            <a:avLst/>
          </a:prstGeom>
        </p:spPr>
      </p:pic>
      <p:pic>
        <p:nvPicPr>
          <p:cNvPr id="12" name="object 12"/>
          <p:cNvPicPr/>
          <p:nvPr/>
        </p:nvPicPr>
        <p:blipFill>
          <a:blip r:embed="rId6" cstate="print"/>
          <a:stretch>
            <a:fillRect/>
          </a:stretch>
        </p:blipFill>
        <p:spPr>
          <a:xfrm>
            <a:off x="13006508" y="7206823"/>
            <a:ext cx="2295524" cy="10382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66052" y="2574286"/>
            <a:ext cx="4427855" cy="7712709"/>
            <a:chOff x="2266052" y="2574286"/>
            <a:chExt cx="4427855" cy="7712709"/>
          </a:xfrm>
        </p:grpSpPr>
        <p:pic>
          <p:nvPicPr>
            <p:cNvPr id="3" name="object 3"/>
            <p:cNvPicPr/>
            <p:nvPr/>
          </p:nvPicPr>
          <p:blipFill>
            <a:blip r:embed="rId2" cstate="print"/>
            <a:stretch>
              <a:fillRect/>
            </a:stretch>
          </p:blipFill>
          <p:spPr>
            <a:xfrm>
              <a:off x="2570113" y="3058196"/>
              <a:ext cx="4123600" cy="7228336"/>
            </a:xfrm>
            <a:prstGeom prst="rect">
              <a:avLst/>
            </a:prstGeom>
          </p:spPr>
        </p:pic>
        <p:pic>
          <p:nvPicPr>
            <p:cNvPr id="4" name="object 4"/>
            <p:cNvPicPr/>
            <p:nvPr/>
          </p:nvPicPr>
          <p:blipFill>
            <a:blip r:embed="rId3" cstate="print"/>
            <a:stretch>
              <a:fillRect/>
            </a:stretch>
          </p:blipFill>
          <p:spPr>
            <a:xfrm>
              <a:off x="2266052" y="2574286"/>
              <a:ext cx="2295524" cy="1038224"/>
            </a:xfrm>
            <a:prstGeom prst="rect">
              <a:avLst/>
            </a:prstGeom>
          </p:spPr>
        </p:pic>
      </p:grpSp>
      <p:sp>
        <p:nvSpPr>
          <p:cNvPr id="5" name="object 5"/>
          <p:cNvSpPr txBox="1">
            <a:spLocks noGrp="1"/>
          </p:cNvSpPr>
          <p:nvPr>
            <p:ph type="title"/>
          </p:nvPr>
        </p:nvSpPr>
        <p:spPr>
          <a:xfrm>
            <a:off x="8606499" y="2499621"/>
            <a:ext cx="7217409" cy="1136650"/>
          </a:xfrm>
          <a:prstGeom prst="rect">
            <a:avLst/>
          </a:prstGeom>
        </p:spPr>
        <p:txBody>
          <a:bodyPr vert="horz" wrap="square" lIns="0" tIns="17780" rIns="0" bIns="0" rtlCol="0">
            <a:spAutoFit/>
          </a:bodyPr>
          <a:lstStyle/>
          <a:p>
            <a:pPr marL="12700">
              <a:lnSpc>
                <a:spcPct val="100000"/>
              </a:lnSpc>
              <a:spcBef>
                <a:spcPts val="140"/>
              </a:spcBef>
            </a:pPr>
            <a:r>
              <a:rPr sz="7250" spc="245" dirty="0">
                <a:latin typeface="Trebuchet MS"/>
                <a:cs typeface="Trebuchet MS"/>
              </a:rPr>
              <a:t>Why</a:t>
            </a:r>
            <a:r>
              <a:rPr sz="7250" spc="-240" dirty="0">
                <a:latin typeface="Trebuchet MS"/>
                <a:cs typeface="Trebuchet MS"/>
              </a:rPr>
              <a:t> </a:t>
            </a:r>
            <a:r>
              <a:rPr sz="7250" spc="550" dirty="0">
                <a:latin typeface="Trebuchet MS"/>
                <a:cs typeface="Trebuchet MS"/>
              </a:rPr>
              <a:t>smart-pot?</a:t>
            </a:r>
            <a:endParaRPr sz="7250">
              <a:latin typeface="Trebuchet MS"/>
              <a:cs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960421" y="1054826"/>
            <a:ext cx="10483850" cy="7581265"/>
          </a:xfrm>
          <a:prstGeom prst="rect">
            <a:avLst/>
          </a:prstGeom>
        </p:spPr>
        <p:txBody>
          <a:bodyPr vert="horz" wrap="square" lIns="0" tIns="11430" rIns="0" bIns="0" rtlCol="0">
            <a:spAutoFit/>
          </a:bodyPr>
          <a:lstStyle/>
          <a:p>
            <a:pPr marL="12700" marR="5080" indent="-635" algn="ctr">
              <a:lnSpc>
                <a:spcPct val="130500"/>
              </a:lnSpc>
              <a:spcBef>
                <a:spcPts val="90"/>
              </a:spcBef>
            </a:pPr>
            <a:r>
              <a:rPr sz="4750" spc="-65" dirty="0">
                <a:latin typeface="Trebuchet MS"/>
                <a:cs typeface="Trebuchet MS"/>
              </a:rPr>
              <a:t>The </a:t>
            </a:r>
            <a:r>
              <a:rPr sz="4750" spc="525" dirty="0">
                <a:latin typeface="Trebuchet MS"/>
                <a:cs typeface="Trebuchet MS"/>
              </a:rPr>
              <a:t>large </a:t>
            </a:r>
            <a:r>
              <a:rPr sz="4750" spc="160" dirty="0">
                <a:latin typeface="Trebuchet MS"/>
                <a:cs typeface="Trebuchet MS"/>
              </a:rPr>
              <a:t>bottom </a:t>
            </a:r>
            <a:r>
              <a:rPr sz="4750" spc="500" dirty="0">
                <a:latin typeface="Trebuchet MS"/>
                <a:cs typeface="Trebuchet MS"/>
              </a:rPr>
              <a:t>of </a:t>
            </a:r>
            <a:r>
              <a:rPr sz="4750" spc="515" dirty="0">
                <a:latin typeface="Trebuchet MS"/>
                <a:cs typeface="Trebuchet MS"/>
              </a:rPr>
              <a:t>a </a:t>
            </a:r>
            <a:r>
              <a:rPr sz="4750" spc="370" dirty="0">
                <a:latin typeface="Trebuchet MS"/>
                <a:cs typeface="Trebuchet MS"/>
              </a:rPr>
              <a:t>Smart </a:t>
            </a:r>
            <a:r>
              <a:rPr sz="4750" spc="220" dirty="0">
                <a:latin typeface="Trebuchet MS"/>
                <a:cs typeface="Trebuchet MS"/>
              </a:rPr>
              <a:t>Pot </a:t>
            </a:r>
            <a:r>
              <a:rPr sz="4750" spc="225" dirty="0">
                <a:latin typeface="Trebuchet MS"/>
                <a:cs typeface="Trebuchet MS"/>
              </a:rPr>
              <a:t> </a:t>
            </a:r>
            <a:r>
              <a:rPr sz="4750" spc="270" dirty="0">
                <a:latin typeface="Trebuchet MS"/>
                <a:cs typeface="Trebuchet MS"/>
              </a:rPr>
              <a:t>makes </a:t>
            </a:r>
            <a:r>
              <a:rPr sz="4750" spc="70" dirty="0">
                <a:latin typeface="Trebuchet MS"/>
                <a:cs typeface="Trebuchet MS"/>
              </a:rPr>
              <a:t>them </a:t>
            </a:r>
            <a:r>
              <a:rPr sz="4750" spc="350" dirty="0">
                <a:latin typeface="Trebuchet MS"/>
                <a:cs typeface="Trebuchet MS"/>
              </a:rPr>
              <a:t>suitable </a:t>
            </a:r>
            <a:r>
              <a:rPr sz="4750" spc="605" dirty="0">
                <a:latin typeface="Trebuchet MS"/>
                <a:cs typeface="Trebuchet MS"/>
              </a:rPr>
              <a:t>for </a:t>
            </a:r>
            <a:r>
              <a:rPr sz="4750" spc="295" dirty="0">
                <a:latin typeface="Trebuchet MS"/>
                <a:cs typeface="Trebuchet MS"/>
              </a:rPr>
              <a:t>growing </a:t>
            </a:r>
            <a:r>
              <a:rPr sz="4750" spc="300" dirty="0">
                <a:latin typeface="Trebuchet MS"/>
                <a:cs typeface="Trebuchet MS"/>
              </a:rPr>
              <a:t> </a:t>
            </a:r>
            <a:r>
              <a:rPr sz="4750" spc="110" dirty="0">
                <a:latin typeface="Trebuchet MS"/>
                <a:cs typeface="Trebuchet MS"/>
              </a:rPr>
              <a:t>huge </a:t>
            </a:r>
            <a:r>
              <a:rPr sz="4750" spc="355" dirty="0">
                <a:latin typeface="Trebuchet MS"/>
                <a:cs typeface="Trebuchet MS"/>
              </a:rPr>
              <a:t>plants, </a:t>
            </a:r>
            <a:r>
              <a:rPr sz="4750" spc="170" dirty="0">
                <a:latin typeface="Trebuchet MS"/>
                <a:cs typeface="Trebuchet MS"/>
              </a:rPr>
              <a:t>which </a:t>
            </a:r>
            <a:r>
              <a:rPr sz="4750" spc="380" dirty="0">
                <a:latin typeface="Trebuchet MS"/>
                <a:cs typeface="Trebuchet MS"/>
              </a:rPr>
              <a:t>explains </a:t>
            </a:r>
            <a:r>
              <a:rPr sz="4750" spc="350" dirty="0">
                <a:latin typeface="Trebuchet MS"/>
                <a:cs typeface="Trebuchet MS"/>
              </a:rPr>
              <a:t>why </a:t>
            </a:r>
            <a:r>
              <a:rPr sz="4750" spc="355" dirty="0">
                <a:latin typeface="Trebuchet MS"/>
                <a:cs typeface="Trebuchet MS"/>
              </a:rPr>
              <a:t> </a:t>
            </a:r>
            <a:r>
              <a:rPr sz="4750" spc="370" dirty="0">
                <a:latin typeface="Trebuchet MS"/>
                <a:cs typeface="Trebuchet MS"/>
              </a:rPr>
              <a:t>Smart</a:t>
            </a:r>
            <a:r>
              <a:rPr sz="4750" spc="-110" dirty="0">
                <a:latin typeface="Trebuchet MS"/>
                <a:cs typeface="Trebuchet MS"/>
              </a:rPr>
              <a:t> </a:t>
            </a:r>
            <a:r>
              <a:rPr sz="4750" spc="220" dirty="0">
                <a:latin typeface="Trebuchet MS"/>
                <a:cs typeface="Trebuchet MS"/>
              </a:rPr>
              <a:t>Pot</a:t>
            </a:r>
            <a:r>
              <a:rPr sz="4750" spc="-105" dirty="0">
                <a:latin typeface="Trebuchet MS"/>
                <a:cs typeface="Trebuchet MS"/>
              </a:rPr>
              <a:t> </a:t>
            </a:r>
            <a:r>
              <a:rPr sz="4750" spc="335" dirty="0">
                <a:latin typeface="Trebuchet MS"/>
                <a:cs typeface="Trebuchet MS"/>
              </a:rPr>
              <a:t>containers</a:t>
            </a:r>
            <a:r>
              <a:rPr sz="4750" spc="-105" dirty="0">
                <a:latin typeface="Trebuchet MS"/>
                <a:cs typeface="Trebuchet MS"/>
              </a:rPr>
              <a:t> </a:t>
            </a:r>
            <a:r>
              <a:rPr sz="4750" spc="340" dirty="0">
                <a:latin typeface="Trebuchet MS"/>
                <a:cs typeface="Trebuchet MS"/>
              </a:rPr>
              <a:t>can</a:t>
            </a:r>
            <a:r>
              <a:rPr sz="4750" spc="-110" dirty="0">
                <a:latin typeface="Trebuchet MS"/>
                <a:cs typeface="Trebuchet MS"/>
              </a:rPr>
              <a:t> </a:t>
            </a:r>
            <a:r>
              <a:rPr sz="4750" spc="35" dirty="0">
                <a:latin typeface="Trebuchet MS"/>
                <a:cs typeface="Trebuchet MS"/>
              </a:rPr>
              <a:t>be</a:t>
            </a:r>
            <a:r>
              <a:rPr sz="4750" spc="-105" dirty="0">
                <a:latin typeface="Trebuchet MS"/>
                <a:cs typeface="Trebuchet MS"/>
              </a:rPr>
              <a:t> </a:t>
            </a:r>
            <a:r>
              <a:rPr sz="4750" spc="254" dirty="0">
                <a:latin typeface="Trebuchet MS"/>
                <a:cs typeface="Trebuchet MS"/>
              </a:rPr>
              <a:t>found </a:t>
            </a:r>
            <a:r>
              <a:rPr sz="4750" spc="-1415" dirty="0">
                <a:latin typeface="Trebuchet MS"/>
                <a:cs typeface="Trebuchet MS"/>
              </a:rPr>
              <a:t> </a:t>
            </a:r>
            <a:r>
              <a:rPr sz="4750" spc="50" dirty="0">
                <a:latin typeface="Trebuchet MS"/>
                <a:cs typeface="Trebuchet MS"/>
              </a:rPr>
              <a:t>in</a:t>
            </a:r>
            <a:r>
              <a:rPr sz="4750" spc="-110" dirty="0">
                <a:latin typeface="Trebuchet MS"/>
                <a:cs typeface="Trebuchet MS"/>
              </a:rPr>
              <a:t> </a:t>
            </a:r>
            <a:r>
              <a:rPr sz="4750" spc="525" dirty="0">
                <a:latin typeface="Trebuchet MS"/>
                <a:cs typeface="Trebuchet MS"/>
              </a:rPr>
              <a:t>large</a:t>
            </a:r>
            <a:r>
              <a:rPr sz="4750" spc="-110" dirty="0">
                <a:latin typeface="Trebuchet MS"/>
                <a:cs typeface="Trebuchet MS"/>
              </a:rPr>
              <a:t> </a:t>
            </a:r>
            <a:r>
              <a:rPr sz="4750" spc="370" dirty="0">
                <a:latin typeface="Trebuchet MS"/>
                <a:cs typeface="Trebuchet MS"/>
              </a:rPr>
              <a:t>sizes</a:t>
            </a:r>
            <a:r>
              <a:rPr sz="4750" spc="-105" dirty="0">
                <a:latin typeface="Trebuchet MS"/>
                <a:cs typeface="Trebuchet MS"/>
              </a:rPr>
              <a:t> </a:t>
            </a:r>
            <a:r>
              <a:rPr sz="4750" spc="175" dirty="0">
                <a:latin typeface="Trebuchet MS"/>
                <a:cs typeface="Trebuchet MS"/>
              </a:rPr>
              <a:t>compared</a:t>
            </a:r>
            <a:r>
              <a:rPr sz="4750" spc="-110" dirty="0">
                <a:latin typeface="Trebuchet MS"/>
                <a:cs typeface="Trebuchet MS"/>
              </a:rPr>
              <a:t> </a:t>
            </a:r>
            <a:r>
              <a:rPr sz="4750" spc="330" dirty="0">
                <a:latin typeface="Trebuchet MS"/>
                <a:cs typeface="Trebuchet MS"/>
              </a:rPr>
              <a:t>to</a:t>
            </a:r>
            <a:r>
              <a:rPr sz="4750" spc="-110" dirty="0">
                <a:latin typeface="Trebuchet MS"/>
                <a:cs typeface="Trebuchet MS"/>
              </a:rPr>
              <a:t> </a:t>
            </a:r>
            <a:r>
              <a:rPr sz="4750" spc="500" dirty="0">
                <a:latin typeface="Trebuchet MS"/>
                <a:cs typeface="Trebuchet MS"/>
              </a:rPr>
              <a:t>regular </a:t>
            </a:r>
            <a:r>
              <a:rPr sz="4750" spc="-1415" dirty="0">
                <a:latin typeface="Trebuchet MS"/>
                <a:cs typeface="Trebuchet MS"/>
              </a:rPr>
              <a:t> </a:t>
            </a:r>
            <a:r>
              <a:rPr sz="4750" spc="455" dirty="0">
                <a:latin typeface="Trebuchet MS"/>
                <a:cs typeface="Trebuchet MS"/>
              </a:rPr>
              <a:t>plant </a:t>
            </a:r>
            <a:r>
              <a:rPr sz="4750" spc="260" dirty="0">
                <a:latin typeface="Trebuchet MS"/>
                <a:cs typeface="Trebuchet MS"/>
              </a:rPr>
              <a:t>containers. </a:t>
            </a:r>
            <a:r>
              <a:rPr sz="4750" spc="140" dirty="0">
                <a:latin typeface="Trebuchet MS"/>
                <a:cs typeface="Trebuchet MS"/>
              </a:rPr>
              <a:t>Giant </a:t>
            </a:r>
            <a:r>
              <a:rPr sz="4750" spc="185" dirty="0">
                <a:latin typeface="Trebuchet MS"/>
                <a:cs typeface="Trebuchet MS"/>
              </a:rPr>
              <a:t>indoor </a:t>
            </a:r>
            <a:r>
              <a:rPr sz="4750" spc="190" dirty="0">
                <a:latin typeface="Trebuchet MS"/>
                <a:cs typeface="Trebuchet MS"/>
              </a:rPr>
              <a:t> </a:t>
            </a:r>
            <a:r>
              <a:rPr sz="4750" spc="500" dirty="0">
                <a:latin typeface="Trebuchet MS"/>
                <a:cs typeface="Trebuchet MS"/>
              </a:rPr>
              <a:t>plants</a:t>
            </a:r>
            <a:r>
              <a:rPr sz="4750" spc="-114" dirty="0">
                <a:latin typeface="Trebuchet MS"/>
                <a:cs typeface="Trebuchet MS"/>
              </a:rPr>
              <a:t> </a:t>
            </a:r>
            <a:r>
              <a:rPr sz="4750" spc="375" dirty="0">
                <a:latin typeface="Trebuchet MS"/>
                <a:cs typeface="Trebuchet MS"/>
              </a:rPr>
              <a:t>won't</a:t>
            </a:r>
            <a:r>
              <a:rPr sz="4750" spc="-110" dirty="0">
                <a:latin typeface="Trebuchet MS"/>
                <a:cs typeface="Trebuchet MS"/>
              </a:rPr>
              <a:t> </a:t>
            </a:r>
            <a:r>
              <a:rPr sz="4750" spc="285" dirty="0">
                <a:latin typeface="Trebuchet MS"/>
                <a:cs typeface="Trebuchet MS"/>
              </a:rPr>
              <a:t>topple</a:t>
            </a:r>
            <a:r>
              <a:rPr sz="4750" spc="-110" dirty="0">
                <a:latin typeface="Trebuchet MS"/>
                <a:cs typeface="Trebuchet MS"/>
              </a:rPr>
              <a:t> </a:t>
            </a:r>
            <a:r>
              <a:rPr sz="4750" spc="355" dirty="0">
                <a:latin typeface="Trebuchet MS"/>
                <a:cs typeface="Trebuchet MS"/>
              </a:rPr>
              <a:t>over</a:t>
            </a:r>
            <a:r>
              <a:rPr sz="4750" spc="-114" dirty="0">
                <a:latin typeface="Trebuchet MS"/>
                <a:cs typeface="Trebuchet MS"/>
              </a:rPr>
              <a:t> </a:t>
            </a:r>
            <a:r>
              <a:rPr sz="4750" spc="50" dirty="0">
                <a:latin typeface="Trebuchet MS"/>
                <a:cs typeface="Trebuchet MS"/>
              </a:rPr>
              <a:t>in</a:t>
            </a:r>
            <a:r>
              <a:rPr sz="4750" spc="-110" dirty="0">
                <a:latin typeface="Trebuchet MS"/>
                <a:cs typeface="Trebuchet MS"/>
              </a:rPr>
              <a:t> </a:t>
            </a:r>
            <a:r>
              <a:rPr sz="4750" spc="515" dirty="0">
                <a:latin typeface="Trebuchet MS"/>
                <a:cs typeface="Trebuchet MS"/>
              </a:rPr>
              <a:t>a</a:t>
            </a:r>
            <a:r>
              <a:rPr sz="4750" spc="-110" dirty="0">
                <a:latin typeface="Trebuchet MS"/>
                <a:cs typeface="Trebuchet MS"/>
              </a:rPr>
              <a:t> </a:t>
            </a:r>
            <a:r>
              <a:rPr sz="4750" spc="120" dirty="0">
                <a:latin typeface="Trebuchet MS"/>
                <a:cs typeface="Trebuchet MS"/>
              </a:rPr>
              <a:t>good </a:t>
            </a:r>
            <a:r>
              <a:rPr sz="4750" spc="-1415" dirty="0">
                <a:latin typeface="Trebuchet MS"/>
                <a:cs typeface="Trebuchet MS"/>
              </a:rPr>
              <a:t> </a:t>
            </a:r>
            <a:r>
              <a:rPr sz="4750" spc="370" dirty="0">
                <a:latin typeface="Trebuchet MS"/>
                <a:cs typeface="Trebuchet MS"/>
              </a:rPr>
              <a:t>Smart</a:t>
            </a:r>
            <a:r>
              <a:rPr sz="4750" spc="-110" dirty="0">
                <a:latin typeface="Trebuchet MS"/>
                <a:cs typeface="Trebuchet MS"/>
              </a:rPr>
              <a:t> </a:t>
            </a:r>
            <a:r>
              <a:rPr sz="4750" spc="220" dirty="0">
                <a:latin typeface="Trebuchet MS"/>
                <a:cs typeface="Trebuchet MS"/>
              </a:rPr>
              <a:t>Pot</a:t>
            </a:r>
            <a:endParaRPr sz="4750">
              <a:latin typeface="Trebuchet MS"/>
              <a:cs typeface="Trebuchet MS"/>
            </a:endParaRPr>
          </a:p>
        </p:txBody>
      </p:sp>
      <p:pic>
        <p:nvPicPr>
          <p:cNvPr id="3" name="object 3"/>
          <p:cNvPicPr/>
          <p:nvPr/>
        </p:nvPicPr>
        <p:blipFill>
          <a:blip r:embed="rId2" cstate="print"/>
          <a:stretch>
            <a:fillRect/>
          </a:stretch>
        </p:blipFill>
        <p:spPr>
          <a:xfrm>
            <a:off x="281515" y="0"/>
            <a:ext cx="6305549" cy="102869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77834" y="2896757"/>
            <a:ext cx="4208977" cy="7390178"/>
          </a:xfrm>
          <a:prstGeom prst="rect">
            <a:avLst/>
          </a:prstGeom>
        </p:spPr>
      </p:pic>
      <p:sp>
        <p:nvSpPr>
          <p:cNvPr id="3" name="object 3"/>
          <p:cNvSpPr txBox="1">
            <a:spLocks noGrp="1"/>
          </p:cNvSpPr>
          <p:nvPr>
            <p:ph type="title"/>
          </p:nvPr>
        </p:nvSpPr>
        <p:spPr>
          <a:xfrm>
            <a:off x="5441238" y="2499622"/>
            <a:ext cx="8389620" cy="1136650"/>
          </a:xfrm>
          <a:prstGeom prst="rect">
            <a:avLst/>
          </a:prstGeom>
        </p:spPr>
        <p:txBody>
          <a:bodyPr vert="horz" wrap="square" lIns="0" tIns="17780" rIns="0" bIns="0" rtlCol="0">
            <a:spAutoFit/>
          </a:bodyPr>
          <a:lstStyle/>
          <a:p>
            <a:pPr marL="12700">
              <a:lnSpc>
                <a:spcPct val="100000"/>
              </a:lnSpc>
              <a:spcBef>
                <a:spcPts val="140"/>
              </a:spcBef>
            </a:pPr>
            <a:r>
              <a:rPr sz="7250" spc="395" dirty="0">
                <a:latin typeface="Trebuchet MS"/>
                <a:cs typeface="Trebuchet MS"/>
              </a:rPr>
              <a:t>Life</a:t>
            </a:r>
            <a:r>
              <a:rPr sz="7250" spc="-180" dirty="0">
                <a:latin typeface="Trebuchet MS"/>
                <a:cs typeface="Trebuchet MS"/>
              </a:rPr>
              <a:t> </a:t>
            </a:r>
            <a:r>
              <a:rPr sz="7250" spc="760" dirty="0">
                <a:latin typeface="Trebuchet MS"/>
                <a:cs typeface="Trebuchet MS"/>
              </a:rPr>
              <a:t>of</a:t>
            </a:r>
            <a:r>
              <a:rPr sz="7250" spc="-180" dirty="0">
                <a:latin typeface="Trebuchet MS"/>
                <a:cs typeface="Trebuchet MS"/>
              </a:rPr>
              <a:t> </a:t>
            </a:r>
            <a:r>
              <a:rPr sz="7250" spc="670" dirty="0">
                <a:latin typeface="Trebuchet MS"/>
                <a:cs typeface="Trebuchet MS"/>
              </a:rPr>
              <a:t>smart</a:t>
            </a:r>
            <a:r>
              <a:rPr sz="7250" spc="-180" dirty="0">
                <a:latin typeface="Trebuchet MS"/>
                <a:cs typeface="Trebuchet MS"/>
              </a:rPr>
              <a:t> </a:t>
            </a:r>
            <a:r>
              <a:rPr sz="7250" spc="595" dirty="0">
                <a:latin typeface="Trebuchet MS"/>
                <a:cs typeface="Trebuchet MS"/>
              </a:rPr>
              <a:t>pot?</a:t>
            </a:r>
            <a:endParaRPr sz="7250">
              <a:latin typeface="Trebuchet MS"/>
              <a:cs typeface="Trebuchet MS"/>
            </a:endParaRPr>
          </a:p>
        </p:txBody>
      </p:sp>
      <p:pic>
        <p:nvPicPr>
          <p:cNvPr id="4" name="object 4"/>
          <p:cNvPicPr/>
          <p:nvPr/>
        </p:nvPicPr>
        <p:blipFill>
          <a:blip r:embed="rId3" cstate="print"/>
          <a:stretch>
            <a:fillRect/>
          </a:stretch>
        </p:blipFill>
        <p:spPr>
          <a:xfrm>
            <a:off x="2266052" y="2574288"/>
            <a:ext cx="2295524" cy="10382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935013" y="2050350"/>
            <a:ext cx="10534650" cy="5692140"/>
          </a:xfrm>
          <a:prstGeom prst="rect">
            <a:avLst/>
          </a:prstGeom>
        </p:spPr>
        <p:txBody>
          <a:bodyPr vert="horz" wrap="square" lIns="0" tIns="11430" rIns="0" bIns="0" rtlCol="0">
            <a:spAutoFit/>
          </a:bodyPr>
          <a:lstStyle/>
          <a:p>
            <a:pPr marL="12700" marR="5080" algn="ctr">
              <a:lnSpc>
                <a:spcPct val="130500"/>
              </a:lnSpc>
              <a:spcBef>
                <a:spcPts val="90"/>
              </a:spcBef>
            </a:pPr>
            <a:r>
              <a:rPr sz="4750" spc="370" dirty="0">
                <a:latin typeface="Trebuchet MS"/>
                <a:cs typeface="Trebuchet MS"/>
              </a:rPr>
              <a:t>Smart</a:t>
            </a:r>
            <a:r>
              <a:rPr sz="4750" spc="-105" dirty="0">
                <a:latin typeface="Trebuchet MS"/>
                <a:cs typeface="Trebuchet MS"/>
              </a:rPr>
              <a:t> </a:t>
            </a:r>
            <a:r>
              <a:rPr sz="4750" spc="220" dirty="0">
                <a:latin typeface="Trebuchet MS"/>
                <a:cs typeface="Trebuchet MS"/>
              </a:rPr>
              <a:t>Pot</a:t>
            </a:r>
            <a:r>
              <a:rPr sz="4750" spc="-100" dirty="0">
                <a:latin typeface="Trebuchet MS"/>
                <a:cs typeface="Trebuchet MS"/>
              </a:rPr>
              <a:t> </a:t>
            </a:r>
            <a:r>
              <a:rPr sz="4750" spc="335" dirty="0">
                <a:latin typeface="Trebuchet MS"/>
                <a:cs typeface="Trebuchet MS"/>
              </a:rPr>
              <a:t>containers</a:t>
            </a:r>
            <a:r>
              <a:rPr sz="4750" spc="-100" dirty="0">
                <a:latin typeface="Trebuchet MS"/>
                <a:cs typeface="Trebuchet MS"/>
              </a:rPr>
              <a:t> </a:t>
            </a:r>
            <a:r>
              <a:rPr sz="4750" spc="459" dirty="0">
                <a:latin typeface="Trebuchet MS"/>
                <a:cs typeface="Trebuchet MS"/>
              </a:rPr>
              <a:t>are</a:t>
            </a:r>
            <a:r>
              <a:rPr sz="4750" spc="-105" dirty="0">
                <a:latin typeface="Trebuchet MS"/>
                <a:cs typeface="Trebuchet MS"/>
              </a:rPr>
              <a:t> </a:t>
            </a:r>
            <a:r>
              <a:rPr sz="4750" spc="400" dirty="0">
                <a:latin typeface="Trebuchet MS"/>
                <a:cs typeface="Trebuchet MS"/>
              </a:rPr>
              <a:t>reusable </a:t>
            </a:r>
            <a:r>
              <a:rPr sz="4750" spc="-1415" dirty="0">
                <a:latin typeface="Trebuchet MS"/>
                <a:cs typeface="Trebuchet MS"/>
              </a:rPr>
              <a:t> </a:t>
            </a:r>
            <a:r>
              <a:rPr sz="4750" spc="240" dirty="0">
                <a:latin typeface="Trebuchet MS"/>
                <a:cs typeface="Trebuchet MS"/>
              </a:rPr>
              <a:t>and </a:t>
            </a:r>
            <a:r>
              <a:rPr sz="4750" spc="695" dirty="0">
                <a:latin typeface="Trebuchet MS"/>
                <a:cs typeface="Trebuchet MS"/>
              </a:rPr>
              <a:t>last </a:t>
            </a:r>
            <a:r>
              <a:rPr sz="4750" spc="270" dirty="0">
                <a:latin typeface="Trebuchet MS"/>
                <a:cs typeface="Trebuchet MS"/>
              </a:rPr>
              <a:t>multiple </a:t>
            </a:r>
            <a:r>
              <a:rPr sz="4750" spc="315" dirty="0">
                <a:latin typeface="Trebuchet MS"/>
                <a:cs typeface="Trebuchet MS"/>
              </a:rPr>
              <a:t>seasons. </a:t>
            </a:r>
            <a:r>
              <a:rPr sz="4750" spc="200" dirty="0">
                <a:latin typeface="Trebuchet MS"/>
                <a:cs typeface="Trebuchet MS"/>
              </a:rPr>
              <a:t>While </a:t>
            </a:r>
            <a:r>
              <a:rPr sz="4750" spc="204" dirty="0">
                <a:latin typeface="Trebuchet MS"/>
                <a:cs typeface="Trebuchet MS"/>
              </a:rPr>
              <a:t> </a:t>
            </a:r>
            <a:r>
              <a:rPr sz="4750" spc="225" dirty="0">
                <a:latin typeface="Trebuchet MS"/>
                <a:cs typeface="Trebuchet MS"/>
              </a:rPr>
              <a:t>the</a:t>
            </a:r>
            <a:r>
              <a:rPr sz="4750" spc="-114" dirty="0">
                <a:latin typeface="Trebuchet MS"/>
                <a:cs typeface="Trebuchet MS"/>
              </a:rPr>
              <a:t> </a:t>
            </a:r>
            <a:r>
              <a:rPr sz="4750" spc="320" dirty="0">
                <a:latin typeface="Trebuchet MS"/>
                <a:cs typeface="Trebuchet MS"/>
              </a:rPr>
              <a:t>expectant</a:t>
            </a:r>
            <a:r>
              <a:rPr sz="4750" spc="-110" dirty="0">
                <a:latin typeface="Trebuchet MS"/>
                <a:cs typeface="Trebuchet MS"/>
              </a:rPr>
              <a:t> </a:t>
            </a:r>
            <a:r>
              <a:rPr sz="4750" spc="459" dirty="0">
                <a:latin typeface="Trebuchet MS"/>
                <a:cs typeface="Trebuchet MS"/>
              </a:rPr>
              <a:t>life</a:t>
            </a:r>
            <a:r>
              <a:rPr sz="4750" spc="-110" dirty="0">
                <a:latin typeface="Trebuchet MS"/>
                <a:cs typeface="Trebuchet MS"/>
              </a:rPr>
              <a:t> </a:t>
            </a:r>
            <a:r>
              <a:rPr sz="4750" spc="365" dirty="0">
                <a:latin typeface="Trebuchet MS"/>
                <a:cs typeface="Trebuchet MS"/>
              </a:rPr>
              <a:t>span</a:t>
            </a:r>
            <a:r>
              <a:rPr sz="4750" spc="-110" dirty="0">
                <a:latin typeface="Trebuchet MS"/>
                <a:cs typeface="Trebuchet MS"/>
              </a:rPr>
              <a:t> </a:t>
            </a:r>
            <a:r>
              <a:rPr sz="4750" spc="315" dirty="0">
                <a:latin typeface="Trebuchet MS"/>
                <a:cs typeface="Trebuchet MS"/>
              </a:rPr>
              <a:t>is</a:t>
            </a:r>
            <a:r>
              <a:rPr sz="4750" spc="-114" dirty="0">
                <a:latin typeface="Trebuchet MS"/>
                <a:cs typeface="Trebuchet MS"/>
              </a:rPr>
              <a:t> </a:t>
            </a:r>
            <a:r>
              <a:rPr sz="4750" spc="535" dirty="0">
                <a:latin typeface="Trebuchet MS"/>
                <a:cs typeface="Trebuchet MS"/>
              </a:rPr>
              <a:t>at</a:t>
            </a:r>
            <a:r>
              <a:rPr sz="4750" spc="-110" dirty="0">
                <a:latin typeface="Trebuchet MS"/>
                <a:cs typeface="Trebuchet MS"/>
              </a:rPr>
              <a:t> </a:t>
            </a:r>
            <a:r>
              <a:rPr sz="4750" spc="570" dirty="0">
                <a:latin typeface="Trebuchet MS"/>
                <a:cs typeface="Trebuchet MS"/>
              </a:rPr>
              <a:t>least </a:t>
            </a:r>
            <a:r>
              <a:rPr sz="4750" spc="-1415" dirty="0">
                <a:latin typeface="Trebuchet MS"/>
                <a:cs typeface="Trebuchet MS"/>
              </a:rPr>
              <a:t> </a:t>
            </a:r>
            <a:r>
              <a:rPr sz="4750" spc="55" dirty="0">
                <a:latin typeface="Trebuchet MS"/>
                <a:cs typeface="Trebuchet MS"/>
              </a:rPr>
              <a:t>3-5 </a:t>
            </a:r>
            <a:r>
              <a:rPr sz="4750" spc="340" dirty="0">
                <a:latin typeface="Trebuchet MS"/>
                <a:cs typeface="Trebuchet MS"/>
              </a:rPr>
              <a:t>years, </a:t>
            </a:r>
            <a:r>
              <a:rPr sz="4750" spc="195" dirty="0">
                <a:latin typeface="Trebuchet MS"/>
                <a:cs typeface="Trebuchet MS"/>
              </a:rPr>
              <a:t>many </a:t>
            </a:r>
            <a:r>
              <a:rPr sz="4750" spc="330" dirty="0">
                <a:latin typeface="Trebuchet MS"/>
                <a:cs typeface="Trebuchet MS"/>
              </a:rPr>
              <a:t>customers </a:t>
            </a:r>
            <a:r>
              <a:rPr sz="4750" spc="459" dirty="0">
                <a:latin typeface="Trebuchet MS"/>
                <a:cs typeface="Trebuchet MS"/>
              </a:rPr>
              <a:t>are </a:t>
            </a:r>
            <a:r>
              <a:rPr sz="4750" spc="465" dirty="0">
                <a:latin typeface="Trebuchet MS"/>
                <a:cs typeface="Trebuchet MS"/>
              </a:rPr>
              <a:t> </a:t>
            </a:r>
            <a:r>
              <a:rPr sz="4750" spc="630" dirty="0">
                <a:latin typeface="Trebuchet MS"/>
                <a:cs typeface="Trebuchet MS"/>
              </a:rPr>
              <a:t>still </a:t>
            </a:r>
            <a:r>
              <a:rPr sz="4750" spc="229" dirty="0">
                <a:latin typeface="Trebuchet MS"/>
                <a:cs typeface="Trebuchet MS"/>
              </a:rPr>
              <a:t>using </a:t>
            </a:r>
            <a:r>
              <a:rPr sz="4750" spc="275" dirty="0">
                <a:latin typeface="Trebuchet MS"/>
                <a:cs typeface="Trebuchet MS"/>
              </a:rPr>
              <a:t>their </a:t>
            </a:r>
            <a:r>
              <a:rPr sz="4750" spc="370" dirty="0">
                <a:latin typeface="Trebuchet MS"/>
                <a:cs typeface="Trebuchet MS"/>
              </a:rPr>
              <a:t>Smart </a:t>
            </a:r>
            <a:r>
              <a:rPr sz="4750" spc="220" dirty="0">
                <a:latin typeface="Trebuchet MS"/>
                <a:cs typeface="Trebuchet MS"/>
              </a:rPr>
              <a:t>Pot </a:t>
            </a:r>
            <a:r>
              <a:rPr sz="4750" spc="225" dirty="0">
                <a:latin typeface="Trebuchet MS"/>
                <a:cs typeface="Trebuchet MS"/>
              </a:rPr>
              <a:t> </a:t>
            </a:r>
            <a:r>
              <a:rPr sz="4750" spc="480" dirty="0">
                <a:latin typeface="Trebuchet MS"/>
                <a:cs typeface="Trebuchet MS"/>
              </a:rPr>
              <a:t>planters</a:t>
            </a:r>
            <a:r>
              <a:rPr sz="4750" spc="-110" dirty="0">
                <a:latin typeface="Trebuchet MS"/>
                <a:cs typeface="Trebuchet MS"/>
              </a:rPr>
              <a:t> </a:t>
            </a:r>
            <a:r>
              <a:rPr sz="4750" spc="515" dirty="0">
                <a:latin typeface="Trebuchet MS"/>
                <a:cs typeface="Trebuchet MS"/>
              </a:rPr>
              <a:t>a</a:t>
            </a:r>
            <a:r>
              <a:rPr sz="4750" spc="-105" dirty="0">
                <a:latin typeface="Trebuchet MS"/>
                <a:cs typeface="Trebuchet MS"/>
              </a:rPr>
              <a:t> </a:t>
            </a:r>
            <a:r>
              <a:rPr sz="4750" spc="155" dirty="0">
                <a:latin typeface="Trebuchet MS"/>
                <a:cs typeface="Trebuchet MS"/>
              </a:rPr>
              <a:t>decade</a:t>
            </a:r>
            <a:r>
              <a:rPr sz="4750" spc="-105" dirty="0">
                <a:latin typeface="Trebuchet MS"/>
                <a:cs typeface="Trebuchet MS"/>
              </a:rPr>
              <a:t> </a:t>
            </a:r>
            <a:r>
              <a:rPr sz="4750" spc="400" dirty="0">
                <a:latin typeface="Trebuchet MS"/>
                <a:cs typeface="Trebuchet MS"/>
              </a:rPr>
              <a:t>later.</a:t>
            </a:r>
            <a:endParaRPr sz="4750">
              <a:latin typeface="Trebuchet MS"/>
              <a:cs typeface="Trebuchet MS"/>
            </a:endParaRPr>
          </a:p>
        </p:txBody>
      </p:sp>
      <p:sp>
        <p:nvSpPr>
          <p:cNvPr id="3" name="object 3"/>
          <p:cNvSpPr/>
          <p:nvPr/>
        </p:nvSpPr>
        <p:spPr>
          <a:xfrm>
            <a:off x="286207" y="2383827"/>
            <a:ext cx="5293995" cy="5002530"/>
          </a:xfrm>
          <a:custGeom>
            <a:avLst/>
            <a:gdLst/>
            <a:ahLst/>
            <a:cxnLst/>
            <a:rect l="l" t="t" r="r" b="b"/>
            <a:pathLst>
              <a:path w="5293995" h="5002530">
                <a:moveTo>
                  <a:pt x="4251922" y="3309950"/>
                </a:moveTo>
                <a:lnTo>
                  <a:pt x="3287890" y="3310661"/>
                </a:lnTo>
                <a:lnTo>
                  <a:pt x="2910433" y="4035806"/>
                </a:lnTo>
                <a:lnTo>
                  <a:pt x="2882760" y="4074566"/>
                </a:lnTo>
                <a:lnTo>
                  <a:pt x="2846540" y="4103725"/>
                </a:lnTo>
                <a:lnTo>
                  <a:pt x="2804058" y="4122089"/>
                </a:lnTo>
                <a:lnTo>
                  <a:pt x="2757614" y="4128478"/>
                </a:lnTo>
                <a:lnTo>
                  <a:pt x="2731859" y="4126179"/>
                </a:lnTo>
                <a:lnTo>
                  <a:pt x="2680500" y="4109961"/>
                </a:lnTo>
                <a:lnTo>
                  <a:pt x="2637625" y="4079494"/>
                </a:lnTo>
                <a:lnTo>
                  <a:pt x="2605989" y="4037520"/>
                </a:lnTo>
                <a:lnTo>
                  <a:pt x="2588387" y="3986733"/>
                </a:lnTo>
                <a:lnTo>
                  <a:pt x="2289098" y="2342261"/>
                </a:lnTo>
                <a:lnTo>
                  <a:pt x="2072576" y="3180740"/>
                </a:lnTo>
                <a:lnTo>
                  <a:pt x="2055253" y="3223387"/>
                </a:lnTo>
                <a:lnTo>
                  <a:pt x="2028037" y="3259086"/>
                </a:lnTo>
                <a:lnTo>
                  <a:pt x="1992807" y="3286379"/>
                </a:lnTo>
                <a:lnTo>
                  <a:pt x="1951431" y="3303816"/>
                </a:lnTo>
                <a:lnTo>
                  <a:pt x="1905825" y="3309950"/>
                </a:lnTo>
                <a:lnTo>
                  <a:pt x="1043609" y="3309950"/>
                </a:lnTo>
                <a:lnTo>
                  <a:pt x="2522042" y="4945951"/>
                </a:lnTo>
                <a:lnTo>
                  <a:pt x="2549017" y="4969967"/>
                </a:lnTo>
                <a:lnTo>
                  <a:pt x="2580030" y="4987696"/>
                </a:lnTo>
                <a:lnTo>
                  <a:pt x="2613977" y="4998669"/>
                </a:lnTo>
                <a:lnTo>
                  <a:pt x="2649791" y="5002441"/>
                </a:lnTo>
                <a:lnTo>
                  <a:pt x="2685948" y="4998669"/>
                </a:lnTo>
                <a:lnTo>
                  <a:pt x="2720009" y="4987658"/>
                </a:lnTo>
                <a:lnTo>
                  <a:pt x="2750997" y="4969815"/>
                </a:lnTo>
                <a:lnTo>
                  <a:pt x="2777731" y="4945596"/>
                </a:lnTo>
                <a:lnTo>
                  <a:pt x="4251922" y="3309950"/>
                </a:lnTo>
                <a:close/>
              </a:path>
              <a:path w="5293995" h="5002530">
                <a:moveTo>
                  <a:pt x="5293944" y="1525676"/>
                </a:moveTo>
                <a:lnTo>
                  <a:pt x="5293182" y="1477949"/>
                </a:lnTo>
                <a:lnTo>
                  <a:pt x="5290883" y="1430528"/>
                </a:lnTo>
                <a:lnTo>
                  <a:pt x="5287086" y="1383461"/>
                </a:lnTo>
                <a:lnTo>
                  <a:pt x="5281803" y="1336763"/>
                </a:lnTo>
                <a:lnTo>
                  <a:pt x="5275072" y="1290459"/>
                </a:lnTo>
                <a:lnTo>
                  <a:pt x="5266918" y="1244574"/>
                </a:lnTo>
                <a:lnTo>
                  <a:pt x="5257355" y="1199121"/>
                </a:lnTo>
                <a:lnTo>
                  <a:pt x="5246421" y="1154150"/>
                </a:lnTo>
                <a:lnTo>
                  <a:pt x="5234140" y="1109675"/>
                </a:lnTo>
                <a:lnTo>
                  <a:pt x="5220525" y="1065707"/>
                </a:lnTo>
                <a:lnTo>
                  <a:pt x="5205603" y="1022299"/>
                </a:lnTo>
                <a:lnTo>
                  <a:pt x="5189410" y="979449"/>
                </a:lnTo>
                <a:lnTo>
                  <a:pt x="5171960" y="937209"/>
                </a:lnTo>
                <a:lnTo>
                  <a:pt x="5153279" y="895578"/>
                </a:lnTo>
                <a:lnTo>
                  <a:pt x="5133391" y="854608"/>
                </a:lnTo>
                <a:lnTo>
                  <a:pt x="5112334" y="814298"/>
                </a:lnTo>
                <a:lnTo>
                  <a:pt x="5090122" y="774687"/>
                </a:lnTo>
                <a:lnTo>
                  <a:pt x="5066779" y="735812"/>
                </a:lnTo>
                <a:lnTo>
                  <a:pt x="5042332" y="697674"/>
                </a:lnTo>
                <a:lnTo>
                  <a:pt x="5016805" y="660311"/>
                </a:lnTo>
                <a:lnTo>
                  <a:pt x="4990211" y="623747"/>
                </a:lnTo>
                <a:lnTo>
                  <a:pt x="4962601" y="588010"/>
                </a:lnTo>
                <a:lnTo>
                  <a:pt x="4933988" y="553123"/>
                </a:lnTo>
                <a:lnTo>
                  <a:pt x="4904397" y="519112"/>
                </a:lnTo>
                <a:lnTo>
                  <a:pt x="4873841" y="486003"/>
                </a:lnTo>
                <a:lnTo>
                  <a:pt x="4842357" y="453809"/>
                </a:lnTo>
                <a:lnTo>
                  <a:pt x="4809972" y="422579"/>
                </a:lnTo>
                <a:lnTo>
                  <a:pt x="4776698" y="392328"/>
                </a:lnTo>
                <a:lnTo>
                  <a:pt x="4742573" y="363067"/>
                </a:lnTo>
                <a:lnTo>
                  <a:pt x="4707623" y="334835"/>
                </a:lnTo>
                <a:lnTo>
                  <a:pt x="4671860" y="307670"/>
                </a:lnTo>
                <a:lnTo>
                  <a:pt x="4635309" y="281571"/>
                </a:lnTo>
                <a:lnTo>
                  <a:pt x="4598022" y="256578"/>
                </a:lnTo>
                <a:lnTo>
                  <a:pt x="4559986" y="232714"/>
                </a:lnTo>
                <a:lnTo>
                  <a:pt x="4521251" y="210007"/>
                </a:lnTo>
                <a:lnTo>
                  <a:pt x="4481830" y="188480"/>
                </a:lnTo>
                <a:lnTo>
                  <a:pt x="4441749" y="168148"/>
                </a:lnTo>
                <a:lnTo>
                  <a:pt x="4401045" y="149059"/>
                </a:lnTo>
                <a:lnTo>
                  <a:pt x="4359719" y="131216"/>
                </a:lnTo>
                <a:lnTo>
                  <a:pt x="4317822" y="114668"/>
                </a:lnTo>
                <a:lnTo>
                  <a:pt x="4275366" y="99415"/>
                </a:lnTo>
                <a:lnTo>
                  <a:pt x="4232376" y="85496"/>
                </a:lnTo>
                <a:lnTo>
                  <a:pt x="4188879" y="72936"/>
                </a:lnTo>
                <a:lnTo>
                  <a:pt x="4144899" y="61760"/>
                </a:lnTo>
                <a:lnTo>
                  <a:pt x="4100461" y="51993"/>
                </a:lnTo>
                <a:lnTo>
                  <a:pt x="4055580" y="43649"/>
                </a:lnTo>
                <a:lnTo>
                  <a:pt x="4010304" y="36779"/>
                </a:lnTo>
                <a:lnTo>
                  <a:pt x="3964635" y="31381"/>
                </a:lnTo>
                <a:lnTo>
                  <a:pt x="3918610" y="27495"/>
                </a:lnTo>
                <a:lnTo>
                  <a:pt x="3872255" y="25146"/>
                </a:lnTo>
                <a:lnTo>
                  <a:pt x="3825583" y="24358"/>
                </a:lnTo>
                <a:lnTo>
                  <a:pt x="3774541" y="25184"/>
                </a:lnTo>
                <a:lnTo>
                  <a:pt x="3723906" y="27635"/>
                </a:lnTo>
                <a:lnTo>
                  <a:pt x="3673703" y="31699"/>
                </a:lnTo>
                <a:lnTo>
                  <a:pt x="3623957" y="37363"/>
                </a:lnTo>
                <a:lnTo>
                  <a:pt x="3574719" y="44602"/>
                </a:lnTo>
                <a:lnTo>
                  <a:pt x="3526015" y="53390"/>
                </a:lnTo>
                <a:lnTo>
                  <a:pt x="3477857" y="63728"/>
                </a:lnTo>
                <a:lnTo>
                  <a:pt x="3430282" y="75577"/>
                </a:lnTo>
                <a:lnTo>
                  <a:pt x="3383318" y="88925"/>
                </a:lnTo>
                <a:lnTo>
                  <a:pt x="3337001" y="103759"/>
                </a:lnTo>
                <a:lnTo>
                  <a:pt x="3291370" y="120053"/>
                </a:lnTo>
                <a:lnTo>
                  <a:pt x="3246424" y="137782"/>
                </a:lnTo>
                <a:lnTo>
                  <a:pt x="3202228" y="156946"/>
                </a:lnTo>
                <a:lnTo>
                  <a:pt x="3158782" y="177507"/>
                </a:lnTo>
                <a:lnTo>
                  <a:pt x="3116148" y="199466"/>
                </a:lnTo>
                <a:lnTo>
                  <a:pt x="3074327" y="222783"/>
                </a:lnTo>
                <a:lnTo>
                  <a:pt x="3033357" y="247459"/>
                </a:lnTo>
                <a:lnTo>
                  <a:pt x="2993263" y="273456"/>
                </a:lnTo>
                <a:lnTo>
                  <a:pt x="2954096" y="300774"/>
                </a:lnTo>
                <a:lnTo>
                  <a:pt x="2915856" y="329374"/>
                </a:lnTo>
                <a:lnTo>
                  <a:pt x="2878607" y="359244"/>
                </a:lnTo>
                <a:lnTo>
                  <a:pt x="2842349" y="390385"/>
                </a:lnTo>
                <a:lnTo>
                  <a:pt x="2807119" y="422744"/>
                </a:lnTo>
                <a:lnTo>
                  <a:pt x="2772956" y="456336"/>
                </a:lnTo>
                <a:lnTo>
                  <a:pt x="2739885" y="491121"/>
                </a:lnTo>
                <a:lnTo>
                  <a:pt x="2707932" y="527075"/>
                </a:lnTo>
                <a:lnTo>
                  <a:pt x="2677122" y="564197"/>
                </a:lnTo>
                <a:lnTo>
                  <a:pt x="2647505" y="602462"/>
                </a:lnTo>
                <a:lnTo>
                  <a:pt x="2617470" y="563041"/>
                </a:lnTo>
                <a:lnTo>
                  <a:pt x="2586228" y="524738"/>
                </a:lnTo>
                <a:lnTo>
                  <a:pt x="2553830" y="487578"/>
                </a:lnTo>
                <a:lnTo>
                  <a:pt x="2520289" y="451599"/>
                </a:lnTo>
                <a:lnTo>
                  <a:pt x="2485656" y="416801"/>
                </a:lnTo>
                <a:lnTo>
                  <a:pt x="2449957" y="383235"/>
                </a:lnTo>
                <a:lnTo>
                  <a:pt x="2413228" y="350901"/>
                </a:lnTo>
                <a:lnTo>
                  <a:pt x="2375522" y="319836"/>
                </a:lnTo>
                <a:lnTo>
                  <a:pt x="2336850" y="290055"/>
                </a:lnTo>
                <a:lnTo>
                  <a:pt x="2297265" y="261594"/>
                </a:lnTo>
                <a:lnTo>
                  <a:pt x="2256802" y="234454"/>
                </a:lnTo>
                <a:lnTo>
                  <a:pt x="2215489" y="208673"/>
                </a:lnTo>
                <a:lnTo>
                  <a:pt x="2173363" y="184289"/>
                </a:lnTo>
                <a:lnTo>
                  <a:pt x="2130463" y="161290"/>
                </a:lnTo>
                <a:lnTo>
                  <a:pt x="2086813" y="139738"/>
                </a:lnTo>
                <a:lnTo>
                  <a:pt x="2042477" y="119621"/>
                </a:lnTo>
                <a:lnTo>
                  <a:pt x="1997456" y="100990"/>
                </a:lnTo>
                <a:lnTo>
                  <a:pt x="1951812" y="83845"/>
                </a:lnTo>
                <a:lnTo>
                  <a:pt x="1905558" y="68237"/>
                </a:lnTo>
                <a:lnTo>
                  <a:pt x="1858759" y="54165"/>
                </a:lnTo>
                <a:lnTo>
                  <a:pt x="1811426" y="41656"/>
                </a:lnTo>
                <a:lnTo>
                  <a:pt x="1763598" y="30746"/>
                </a:lnTo>
                <a:lnTo>
                  <a:pt x="1715325" y="21450"/>
                </a:lnTo>
                <a:lnTo>
                  <a:pt x="1666621" y="13792"/>
                </a:lnTo>
                <a:lnTo>
                  <a:pt x="1617548" y="7785"/>
                </a:lnTo>
                <a:lnTo>
                  <a:pt x="1568119" y="3479"/>
                </a:lnTo>
                <a:lnTo>
                  <a:pt x="1518373" y="876"/>
                </a:lnTo>
                <a:lnTo>
                  <a:pt x="1468361" y="0"/>
                </a:lnTo>
                <a:lnTo>
                  <a:pt x="1421688" y="800"/>
                </a:lnTo>
                <a:lnTo>
                  <a:pt x="1375333" y="3200"/>
                </a:lnTo>
                <a:lnTo>
                  <a:pt x="1329309" y="7150"/>
                </a:lnTo>
                <a:lnTo>
                  <a:pt x="1283639" y="12649"/>
                </a:lnTo>
                <a:lnTo>
                  <a:pt x="1238364" y="19659"/>
                </a:lnTo>
                <a:lnTo>
                  <a:pt x="1193482" y="28143"/>
                </a:lnTo>
                <a:lnTo>
                  <a:pt x="1149045" y="38100"/>
                </a:lnTo>
                <a:lnTo>
                  <a:pt x="1105065" y="49491"/>
                </a:lnTo>
                <a:lnTo>
                  <a:pt x="1061567" y="62280"/>
                </a:lnTo>
                <a:lnTo>
                  <a:pt x="1018578" y="76466"/>
                </a:lnTo>
                <a:lnTo>
                  <a:pt x="976122" y="91998"/>
                </a:lnTo>
                <a:lnTo>
                  <a:pt x="934224" y="108864"/>
                </a:lnTo>
                <a:lnTo>
                  <a:pt x="892911" y="127038"/>
                </a:lnTo>
                <a:lnTo>
                  <a:pt x="852195" y="146494"/>
                </a:lnTo>
                <a:lnTo>
                  <a:pt x="812114" y="167195"/>
                </a:lnTo>
                <a:lnTo>
                  <a:pt x="772693" y="189128"/>
                </a:lnTo>
                <a:lnTo>
                  <a:pt x="733958" y="212267"/>
                </a:lnTo>
                <a:lnTo>
                  <a:pt x="695934" y="236575"/>
                </a:lnTo>
                <a:lnTo>
                  <a:pt x="658634" y="262039"/>
                </a:lnTo>
                <a:lnTo>
                  <a:pt x="622084" y="288620"/>
                </a:lnTo>
                <a:lnTo>
                  <a:pt x="586320" y="316306"/>
                </a:lnTo>
                <a:lnTo>
                  <a:pt x="551370" y="345059"/>
                </a:lnTo>
                <a:lnTo>
                  <a:pt x="517245" y="374865"/>
                </a:lnTo>
                <a:lnTo>
                  <a:pt x="483971" y="405701"/>
                </a:lnTo>
                <a:lnTo>
                  <a:pt x="451586" y="437515"/>
                </a:lnTo>
                <a:lnTo>
                  <a:pt x="420103" y="470306"/>
                </a:lnTo>
                <a:lnTo>
                  <a:pt x="389559" y="504037"/>
                </a:lnTo>
                <a:lnTo>
                  <a:pt x="359956" y="538695"/>
                </a:lnTo>
                <a:lnTo>
                  <a:pt x="331343" y="574230"/>
                </a:lnTo>
                <a:lnTo>
                  <a:pt x="303733" y="610641"/>
                </a:lnTo>
                <a:lnTo>
                  <a:pt x="277152" y="647890"/>
                </a:lnTo>
                <a:lnTo>
                  <a:pt x="251625" y="685965"/>
                </a:lnTo>
                <a:lnTo>
                  <a:pt x="227177" y="724814"/>
                </a:lnTo>
                <a:lnTo>
                  <a:pt x="203822" y="764425"/>
                </a:lnTo>
                <a:lnTo>
                  <a:pt x="181610" y="804786"/>
                </a:lnTo>
                <a:lnTo>
                  <a:pt x="160553" y="845845"/>
                </a:lnTo>
                <a:lnTo>
                  <a:pt x="140665" y="887590"/>
                </a:lnTo>
                <a:lnTo>
                  <a:pt x="121996" y="929995"/>
                </a:lnTo>
                <a:lnTo>
                  <a:pt x="104546" y="973048"/>
                </a:lnTo>
                <a:lnTo>
                  <a:pt x="88341" y="1016698"/>
                </a:lnTo>
                <a:lnTo>
                  <a:pt x="73418" y="1060919"/>
                </a:lnTo>
                <a:lnTo>
                  <a:pt x="59804" y="1105712"/>
                </a:lnTo>
                <a:lnTo>
                  <a:pt x="47523" y="1151026"/>
                </a:lnTo>
                <a:lnTo>
                  <a:pt x="36588" y="1196848"/>
                </a:lnTo>
                <a:lnTo>
                  <a:pt x="27025" y="1243152"/>
                </a:lnTo>
                <a:lnTo>
                  <a:pt x="18872" y="1289900"/>
                </a:lnTo>
                <a:lnTo>
                  <a:pt x="12141" y="1337081"/>
                </a:lnTo>
                <a:lnTo>
                  <a:pt x="6870" y="1384668"/>
                </a:lnTo>
                <a:lnTo>
                  <a:pt x="3060" y="1432623"/>
                </a:lnTo>
                <a:lnTo>
                  <a:pt x="774" y="1480921"/>
                </a:lnTo>
                <a:lnTo>
                  <a:pt x="0" y="1529562"/>
                </a:lnTo>
                <a:lnTo>
                  <a:pt x="939" y="1582369"/>
                </a:lnTo>
                <a:lnTo>
                  <a:pt x="3733" y="1633905"/>
                </a:lnTo>
                <a:lnTo>
                  <a:pt x="8331" y="1684286"/>
                </a:lnTo>
                <a:lnTo>
                  <a:pt x="14668" y="1733613"/>
                </a:lnTo>
                <a:lnTo>
                  <a:pt x="22707" y="1781987"/>
                </a:lnTo>
                <a:lnTo>
                  <a:pt x="32385" y="1829523"/>
                </a:lnTo>
                <a:lnTo>
                  <a:pt x="43649" y="1876323"/>
                </a:lnTo>
                <a:lnTo>
                  <a:pt x="56464" y="1922513"/>
                </a:lnTo>
                <a:lnTo>
                  <a:pt x="70751" y="1968182"/>
                </a:lnTo>
                <a:lnTo>
                  <a:pt x="86487" y="2013458"/>
                </a:lnTo>
                <a:lnTo>
                  <a:pt x="103593" y="2058428"/>
                </a:lnTo>
                <a:lnTo>
                  <a:pt x="122034" y="2103221"/>
                </a:lnTo>
                <a:lnTo>
                  <a:pt x="141744" y="2147925"/>
                </a:lnTo>
                <a:lnTo>
                  <a:pt x="162687" y="2192667"/>
                </a:lnTo>
                <a:lnTo>
                  <a:pt x="184797" y="2237536"/>
                </a:lnTo>
                <a:lnTo>
                  <a:pt x="232333" y="2328138"/>
                </a:lnTo>
                <a:lnTo>
                  <a:pt x="283921" y="2420594"/>
                </a:lnTo>
                <a:lnTo>
                  <a:pt x="339166" y="2515781"/>
                </a:lnTo>
                <a:lnTo>
                  <a:pt x="345287" y="2528887"/>
                </a:lnTo>
                <a:lnTo>
                  <a:pt x="370217" y="2564854"/>
                </a:lnTo>
                <a:lnTo>
                  <a:pt x="732497" y="2965907"/>
                </a:lnTo>
                <a:lnTo>
                  <a:pt x="1772412" y="2966262"/>
                </a:lnTo>
                <a:lnTo>
                  <a:pt x="2151278" y="1497965"/>
                </a:lnTo>
                <a:lnTo>
                  <a:pt x="2169312" y="1453464"/>
                </a:lnTo>
                <a:lnTo>
                  <a:pt x="2197811" y="1415605"/>
                </a:lnTo>
                <a:lnTo>
                  <a:pt x="2234565" y="1387094"/>
                </a:lnTo>
                <a:lnTo>
                  <a:pt x="2277376" y="1370634"/>
                </a:lnTo>
                <a:lnTo>
                  <a:pt x="2324036" y="1368920"/>
                </a:lnTo>
                <a:lnTo>
                  <a:pt x="2370645" y="1377137"/>
                </a:lnTo>
                <a:lnTo>
                  <a:pt x="2412187" y="1397050"/>
                </a:lnTo>
                <a:lnTo>
                  <a:pt x="2446731" y="1426984"/>
                </a:lnTo>
                <a:lnTo>
                  <a:pt x="2472347" y="1465237"/>
                </a:lnTo>
                <a:lnTo>
                  <a:pt x="2487091" y="1510144"/>
                </a:lnTo>
                <a:lnTo>
                  <a:pt x="2836316" y="3431044"/>
                </a:lnTo>
                <a:lnTo>
                  <a:pt x="3030436" y="3058757"/>
                </a:lnTo>
                <a:lnTo>
                  <a:pt x="3057779" y="3020149"/>
                </a:lnTo>
                <a:lnTo>
                  <a:pt x="3093872" y="2990977"/>
                </a:lnTo>
                <a:lnTo>
                  <a:pt x="3136442" y="2972524"/>
                </a:lnTo>
                <a:lnTo>
                  <a:pt x="3183255" y="2966085"/>
                </a:lnTo>
                <a:lnTo>
                  <a:pt x="4561967" y="2966085"/>
                </a:lnTo>
                <a:lnTo>
                  <a:pt x="4923726" y="2564854"/>
                </a:lnTo>
                <a:lnTo>
                  <a:pt x="4932553" y="2553843"/>
                </a:lnTo>
                <a:lnTo>
                  <a:pt x="4940490" y="2542298"/>
                </a:lnTo>
                <a:lnTo>
                  <a:pt x="4947501" y="2530297"/>
                </a:lnTo>
                <a:lnTo>
                  <a:pt x="4953546" y="2517902"/>
                </a:lnTo>
                <a:lnTo>
                  <a:pt x="5033302" y="2379040"/>
                </a:lnTo>
                <a:lnTo>
                  <a:pt x="5082438" y="2288286"/>
                </a:lnTo>
                <a:lnTo>
                  <a:pt x="5127752" y="2198166"/>
                </a:lnTo>
                <a:lnTo>
                  <a:pt x="5148821" y="2153120"/>
                </a:lnTo>
                <a:lnTo>
                  <a:pt x="5168722" y="2107971"/>
                </a:lnTo>
                <a:lnTo>
                  <a:pt x="5187404" y="2062632"/>
                </a:lnTo>
                <a:lnTo>
                  <a:pt x="5204815" y="2017001"/>
                </a:lnTo>
                <a:lnTo>
                  <a:pt x="5220868" y="1971001"/>
                </a:lnTo>
                <a:lnTo>
                  <a:pt x="5235511" y="1924545"/>
                </a:lnTo>
                <a:lnTo>
                  <a:pt x="5248681" y="1877529"/>
                </a:lnTo>
                <a:lnTo>
                  <a:pt x="5260302" y="1829892"/>
                </a:lnTo>
                <a:lnTo>
                  <a:pt x="5270309" y="1781517"/>
                </a:lnTo>
                <a:lnTo>
                  <a:pt x="5278640" y="1732330"/>
                </a:lnTo>
                <a:lnTo>
                  <a:pt x="5285244" y="1682242"/>
                </a:lnTo>
                <a:lnTo>
                  <a:pt x="5290032" y="1631162"/>
                </a:lnTo>
                <a:lnTo>
                  <a:pt x="5292966" y="1579003"/>
                </a:lnTo>
                <a:lnTo>
                  <a:pt x="5293944" y="1525676"/>
                </a:lnTo>
                <a:close/>
              </a:path>
            </a:pathLst>
          </a:custGeom>
          <a:solidFill>
            <a:srgbClr val="000000"/>
          </a:solidFill>
        </p:spPr>
        <p:txBody>
          <a:bodyPr wrap="square" lIns="0" tIns="0" rIns="0" bIns="0" rtlCol="0"/>
          <a:lstStyle/>
          <a:p>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
            <a:ext cx="6969125" cy="10288270"/>
            <a:chOff x="0" y="2"/>
            <a:chExt cx="6969125" cy="10288270"/>
          </a:xfrm>
        </p:grpSpPr>
        <p:pic>
          <p:nvPicPr>
            <p:cNvPr id="3" name="object 3"/>
            <p:cNvPicPr/>
            <p:nvPr/>
          </p:nvPicPr>
          <p:blipFill>
            <a:blip r:embed="rId2" cstate="print"/>
            <a:stretch>
              <a:fillRect/>
            </a:stretch>
          </p:blipFill>
          <p:spPr>
            <a:xfrm>
              <a:off x="2277032" y="2545308"/>
              <a:ext cx="4408078" cy="7742544"/>
            </a:xfrm>
            <a:prstGeom prst="rect">
              <a:avLst/>
            </a:prstGeom>
          </p:spPr>
        </p:pic>
        <p:pic>
          <p:nvPicPr>
            <p:cNvPr id="4" name="object 4"/>
            <p:cNvPicPr/>
            <p:nvPr/>
          </p:nvPicPr>
          <p:blipFill>
            <a:blip r:embed="rId3" cstate="print"/>
            <a:stretch>
              <a:fillRect/>
            </a:stretch>
          </p:blipFill>
          <p:spPr>
            <a:xfrm>
              <a:off x="2051023" y="5157131"/>
              <a:ext cx="4917946" cy="2402139"/>
            </a:xfrm>
            <a:prstGeom prst="rect">
              <a:avLst/>
            </a:prstGeom>
          </p:spPr>
        </p:pic>
      </p:grpSp>
      <p:sp>
        <p:nvSpPr>
          <p:cNvPr id="5" name="object 5"/>
          <p:cNvSpPr txBox="1">
            <a:spLocks noGrp="1"/>
          </p:cNvSpPr>
          <p:nvPr>
            <p:ph type="title"/>
          </p:nvPr>
        </p:nvSpPr>
        <p:spPr>
          <a:xfrm>
            <a:off x="5441238" y="2499622"/>
            <a:ext cx="11180445" cy="1136650"/>
          </a:xfrm>
          <a:prstGeom prst="rect">
            <a:avLst/>
          </a:prstGeom>
        </p:spPr>
        <p:txBody>
          <a:bodyPr vert="horz" wrap="square" lIns="0" tIns="17780" rIns="0" bIns="0" rtlCol="0">
            <a:spAutoFit/>
          </a:bodyPr>
          <a:lstStyle/>
          <a:p>
            <a:pPr marL="12700">
              <a:lnSpc>
                <a:spcPct val="100000"/>
              </a:lnSpc>
              <a:spcBef>
                <a:spcPts val="140"/>
              </a:spcBef>
            </a:pPr>
            <a:r>
              <a:rPr sz="7250" spc="680" dirty="0">
                <a:latin typeface="Trebuchet MS"/>
                <a:cs typeface="Trebuchet MS"/>
              </a:rPr>
              <a:t>Drawacks</a:t>
            </a:r>
            <a:r>
              <a:rPr sz="7250" spc="-180" dirty="0">
                <a:latin typeface="Trebuchet MS"/>
                <a:cs typeface="Trebuchet MS"/>
              </a:rPr>
              <a:t> </a:t>
            </a:r>
            <a:r>
              <a:rPr sz="7250" spc="760" dirty="0">
                <a:latin typeface="Trebuchet MS"/>
                <a:cs typeface="Trebuchet MS"/>
              </a:rPr>
              <a:t>of</a:t>
            </a:r>
            <a:r>
              <a:rPr sz="7250" spc="-175" dirty="0">
                <a:latin typeface="Trebuchet MS"/>
                <a:cs typeface="Trebuchet MS"/>
              </a:rPr>
              <a:t> </a:t>
            </a:r>
            <a:r>
              <a:rPr sz="7250" spc="670" dirty="0">
                <a:latin typeface="Trebuchet MS"/>
                <a:cs typeface="Trebuchet MS"/>
              </a:rPr>
              <a:t>smart</a:t>
            </a:r>
            <a:r>
              <a:rPr sz="7250" spc="-180" dirty="0">
                <a:latin typeface="Trebuchet MS"/>
                <a:cs typeface="Trebuchet MS"/>
              </a:rPr>
              <a:t> </a:t>
            </a:r>
            <a:r>
              <a:rPr sz="7250" spc="595" dirty="0">
                <a:latin typeface="Trebuchet MS"/>
                <a:cs typeface="Trebuchet MS"/>
              </a:rPr>
              <a:t>pot?</a:t>
            </a:r>
            <a:endParaRPr sz="7250">
              <a:latin typeface="Trebuchet MS"/>
              <a:cs typeface="Trebuchet MS"/>
            </a:endParaRPr>
          </a:p>
        </p:txBody>
      </p:sp>
      <p:pic>
        <p:nvPicPr>
          <p:cNvPr id="6" name="object 6"/>
          <p:cNvPicPr/>
          <p:nvPr/>
        </p:nvPicPr>
        <p:blipFill>
          <a:blip r:embed="rId4" cstate="print"/>
          <a:stretch>
            <a:fillRect/>
          </a:stretch>
        </p:blipFill>
        <p:spPr>
          <a:xfrm>
            <a:off x="2266052" y="2574288"/>
            <a:ext cx="2295524" cy="10382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263775" cy="10287000"/>
            <a:chOff x="0" y="0"/>
            <a:chExt cx="2263775" cy="10287000"/>
          </a:xfrm>
        </p:grpSpPr>
        <p:sp>
          <p:nvSpPr>
            <p:cNvPr id="3" name="object 3"/>
            <p:cNvSpPr/>
            <p:nvPr/>
          </p:nvSpPr>
          <p:spPr>
            <a:xfrm>
              <a:off x="0" y="0"/>
              <a:ext cx="2259330" cy="10287000"/>
            </a:xfrm>
            <a:custGeom>
              <a:avLst/>
              <a:gdLst/>
              <a:ahLst/>
              <a:cxnLst/>
              <a:rect l="l" t="t" r="r" b="b"/>
              <a:pathLst>
                <a:path w="2259330" h="10287000">
                  <a:moveTo>
                    <a:pt x="0" y="10287000"/>
                  </a:moveTo>
                  <a:lnTo>
                    <a:pt x="0" y="0"/>
                  </a:lnTo>
                  <a:lnTo>
                    <a:pt x="2258869" y="0"/>
                  </a:lnTo>
                  <a:lnTo>
                    <a:pt x="2258869" y="10287000"/>
                  </a:lnTo>
                  <a:lnTo>
                    <a:pt x="0" y="10287000"/>
                  </a:lnTo>
                  <a:close/>
                </a:path>
              </a:pathLst>
            </a:custGeom>
            <a:solidFill>
              <a:srgbClr val="FBD5E4"/>
            </a:solidFill>
          </p:spPr>
          <p:txBody>
            <a:bodyPr wrap="square" lIns="0" tIns="0" rIns="0" bIns="0" rtlCol="0"/>
            <a:lstStyle/>
            <a:p>
              <a:endParaRPr/>
            </a:p>
          </p:txBody>
        </p:sp>
        <p:sp>
          <p:nvSpPr>
            <p:cNvPr id="4" name="object 4"/>
            <p:cNvSpPr/>
            <p:nvPr/>
          </p:nvSpPr>
          <p:spPr>
            <a:xfrm>
              <a:off x="2254296" y="0"/>
              <a:ext cx="9525" cy="10287000"/>
            </a:xfrm>
            <a:custGeom>
              <a:avLst/>
              <a:gdLst/>
              <a:ahLst/>
              <a:cxnLst/>
              <a:rect l="l" t="t" r="r" b="b"/>
              <a:pathLst>
                <a:path w="9525" h="10287000">
                  <a:moveTo>
                    <a:pt x="9146" y="10287000"/>
                  </a:moveTo>
                  <a:lnTo>
                    <a:pt x="0" y="10287000"/>
                  </a:lnTo>
                  <a:lnTo>
                    <a:pt x="0" y="0"/>
                  </a:lnTo>
                  <a:lnTo>
                    <a:pt x="9146" y="0"/>
                  </a:lnTo>
                  <a:lnTo>
                    <a:pt x="9146" y="10287000"/>
                  </a:lnTo>
                  <a:close/>
                </a:path>
              </a:pathLst>
            </a:custGeom>
            <a:solidFill>
              <a:srgbClr val="000000"/>
            </a:solidFill>
          </p:spPr>
          <p:txBody>
            <a:bodyPr wrap="square" lIns="0" tIns="0" rIns="0" bIns="0" rtlCol="0"/>
            <a:lstStyle/>
            <a:p>
              <a:endParaRPr/>
            </a:p>
          </p:txBody>
        </p:sp>
      </p:grpSp>
      <p:grpSp>
        <p:nvGrpSpPr>
          <p:cNvPr id="5" name="object 5"/>
          <p:cNvGrpSpPr/>
          <p:nvPr/>
        </p:nvGrpSpPr>
        <p:grpSpPr>
          <a:xfrm>
            <a:off x="2996849" y="1028924"/>
            <a:ext cx="4988560" cy="8211184"/>
            <a:chOff x="2996849" y="1028924"/>
            <a:chExt cx="4988560" cy="8211184"/>
          </a:xfrm>
        </p:grpSpPr>
        <p:sp>
          <p:nvSpPr>
            <p:cNvPr id="6" name="object 6"/>
            <p:cNvSpPr/>
            <p:nvPr/>
          </p:nvSpPr>
          <p:spPr>
            <a:xfrm>
              <a:off x="3580805" y="4750261"/>
              <a:ext cx="2876550" cy="2023110"/>
            </a:xfrm>
            <a:custGeom>
              <a:avLst/>
              <a:gdLst/>
              <a:ahLst/>
              <a:cxnLst/>
              <a:rect l="l" t="t" r="r" b="b"/>
              <a:pathLst>
                <a:path w="2876550" h="2023109">
                  <a:moveTo>
                    <a:pt x="2226092" y="2022651"/>
                  </a:moveTo>
                  <a:lnTo>
                    <a:pt x="649859" y="2022651"/>
                  </a:lnTo>
                  <a:lnTo>
                    <a:pt x="601360" y="2020868"/>
                  </a:lnTo>
                  <a:lnTo>
                    <a:pt x="553828" y="2015601"/>
                  </a:lnTo>
                  <a:lnTo>
                    <a:pt x="507390" y="2006977"/>
                  </a:lnTo>
                  <a:lnTo>
                    <a:pt x="462171" y="1995121"/>
                  </a:lnTo>
                  <a:lnTo>
                    <a:pt x="418297" y="1980159"/>
                  </a:lnTo>
                  <a:lnTo>
                    <a:pt x="375895" y="1962216"/>
                  </a:lnTo>
                  <a:lnTo>
                    <a:pt x="335088" y="1941419"/>
                  </a:lnTo>
                  <a:lnTo>
                    <a:pt x="296004" y="1917893"/>
                  </a:lnTo>
                  <a:lnTo>
                    <a:pt x="258767" y="1891764"/>
                  </a:lnTo>
                  <a:lnTo>
                    <a:pt x="223503" y="1863157"/>
                  </a:lnTo>
                  <a:lnTo>
                    <a:pt x="190339" y="1832199"/>
                  </a:lnTo>
                  <a:lnTo>
                    <a:pt x="159399" y="1799015"/>
                  </a:lnTo>
                  <a:lnTo>
                    <a:pt x="130809" y="1763730"/>
                  </a:lnTo>
                  <a:lnTo>
                    <a:pt x="104696" y="1726472"/>
                  </a:lnTo>
                  <a:lnTo>
                    <a:pt x="81184" y="1687364"/>
                  </a:lnTo>
                  <a:lnTo>
                    <a:pt x="60399" y="1646533"/>
                  </a:lnTo>
                  <a:lnTo>
                    <a:pt x="42467" y="1604105"/>
                  </a:lnTo>
                  <a:lnTo>
                    <a:pt x="27514" y="1560205"/>
                  </a:lnTo>
                  <a:lnTo>
                    <a:pt x="15665" y="1514960"/>
                  </a:lnTo>
                  <a:lnTo>
                    <a:pt x="7046" y="1468494"/>
                  </a:lnTo>
                  <a:lnTo>
                    <a:pt x="1782" y="1420934"/>
                  </a:lnTo>
                  <a:lnTo>
                    <a:pt x="0" y="1372406"/>
                  </a:lnTo>
                  <a:lnTo>
                    <a:pt x="0" y="0"/>
                  </a:lnTo>
                  <a:lnTo>
                    <a:pt x="2875952" y="0"/>
                  </a:lnTo>
                  <a:lnTo>
                    <a:pt x="2875952" y="1372406"/>
                  </a:lnTo>
                  <a:lnTo>
                    <a:pt x="2874170" y="1420934"/>
                  </a:lnTo>
                  <a:lnTo>
                    <a:pt x="2868906" y="1468494"/>
                  </a:lnTo>
                  <a:lnTo>
                    <a:pt x="2860287" y="1514960"/>
                  </a:lnTo>
                  <a:lnTo>
                    <a:pt x="2848438" y="1560205"/>
                  </a:lnTo>
                  <a:lnTo>
                    <a:pt x="2833484" y="1604105"/>
                  </a:lnTo>
                  <a:lnTo>
                    <a:pt x="2815553" y="1646533"/>
                  </a:lnTo>
                  <a:lnTo>
                    <a:pt x="2794768" y="1687364"/>
                  </a:lnTo>
                  <a:lnTo>
                    <a:pt x="2771256" y="1726472"/>
                  </a:lnTo>
                  <a:lnTo>
                    <a:pt x="2745142" y="1763730"/>
                  </a:lnTo>
                  <a:lnTo>
                    <a:pt x="2716553" y="1799015"/>
                  </a:lnTo>
                  <a:lnTo>
                    <a:pt x="2685613" y="1832199"/>
                  </a:lnTo>
                  <a:lnTo>
                    <a:pt x="2652448" y="1863157"/>
                  </a:lnTo>
                  <a:lnTo>
                    <a:pt x="2617185" y="1891764"/>
                  </a:lnTo>
                  <a:lnTo>
                    <a:pt x="2579948" y="1917893"/>
                  </a:lnTo>
                  <a:lnTo>
                    <a:pt x="2540864" y="1941419"/>
                  </a:lnTo>
                  <a:lnTo>
                    <a:pt x="2500057" y="1962216"/>
                  </a:lnTo>
                  <a:lnTo>
                    <a:pt x="2457654" y="1980159"/>
                  </a:lnTo>
                  <a:lnTo>
                    <a:pt x="2413781" y="1995121"/>
                  </a:lnTo>
                  <a:lnTo>
                    <a:pt x="2368562" y="2006977"/>
                  </a:lnTo>
                  <a:lnTo>
                    <a:pt x="2322124" y="2015601"/>
                  </a:lnTo>
                  <a:lnTo>
                    <a:pt x="2274592" y="2020868"/>
                  </a:lnTo>
                  <a:lnTo>
                    <a:pt x="2226092" y="2022651"/>
                  </a:lnTo>
                  <a:close/>
                </a:path>
              </a:pathLst>
            </a:custGeom>
            <a:solidFill>
              <a:srgbClr val="FBD5E4"/>
            </a:solidFill>
          </p:spPr>
          <p:txBody>
            <a:bodyPr wrap="square" lIns="0" tIns="0" rIns="0" bIns="0" rtlCol="0"/>
            <a:lstStyle/>
            <a:p>
              <a:endParaRPr/>
            </a:p>
          </p:txBody>
        </p:sp>
        <p:sp>
          <p:nvSpPr>
            <p:cNvPr id="7" name="object 7"/>
            <p:cNvSpPr/>
            <p:nvPr/>
          </p:nvSpPr>
          <p:spPr>
            <a:xfrm>
              <a:off x="3495072" y="4894346"/>
              <a:ext cx="3030855" cy="2120900"/>
            </a:xfrm>
            <a:custGeom>
              <a:avLst/>
              <a:gdLst/>
              <a:ahLst/>
              <a:cxnLst/>
              <a:rect l="l" t="t" r="r" b="b"/>
              <a:pathLst>
                <a:path w="3030854" h="2120900">
                  <a:moveTo>
                    <a:pt x="612393" y="1329771"/>
                  </a:moveTo>
                  <a:lnTo>
                    <a:pt x="565924" y="1329771"/>
                  </a:lnTo>
                  <a:lnTo>
                    <a:pt x="793795" y="1101828"/>
                  </a:lnTo>
                  <a:lnTo>
                    <a:pt x="799230" y="1098216"/>
                  </a:lnTo>
                  <a:lnTo>
                    <a:pt x="805410" y="1097012"/>
                  </a:lnTo>
                  <a:lnTo>
                    <a:pt x="811590" y="1098216"/>
                  </a:lnTo>
                  <a:lnTo>
                    <a:pt x="817025" y="1101828"/>
                  </a:lnTo>
                  <a:lnTo>
                    <a:pt x="851870" y="1136694"/>
                  </a:lnTo>
                  <a:lnTo>
                    <a:pt x="805410" y="1136694"/>
                  </a:lnTo>
                  <a:lnTo>
                    <a:pt x="612393" y="1329771"/>
                  </a:lnTo>
                  <a:close/>
                </a:path>
                <a:path w="3030854" h="2120900">
                  <a:moveTo>
                    <a:pt x="1091292" y="1329771"/>
                  </a:moveTo>
                  <a:lnTo>
                    <a:pt x="1044832" y="1329771"/>
                  </a:lnTo>
                  <a:lnTo>
                    <a:pt x="1272639" y="1101828"/>
                  </a:lnTo>
                  <a:lnTo>
                    <a:pt x="1278074" y="1098216"/>
                  </a:lnTo>
                  <a:lnTo>
                    <a:pt x="1284254" y="1097012"/>
                  </a:lnTo>
                  <a:lnTo>
                    <a:pt x="1290435" y="1098216"/>
                  </a:lnTo>
                  <a:lnTo>
                    <a:pt x="1295869" y="1101828"/>
                  </a:lnTo>
                  <a:lnTo>
                    <a:pt x="1330714" y="1136694"/>
                  </a:lnTo>
                  <a:lnTo>
                    <a:pt x="1284254" y="1136694"/>
                  </a:lnTo>
                  <a:lnTo>
                    <a:pt x="1091292" y="1329771"/>
                  </a:lnTo>
                  <a:close/>
                </a:path>
                <a:path w="3030854" h="2120900">
                  <a:moveTo>
                    <a:pt x="1570146" y="1329771"/>
                  </a:moveTo>
                  <a:lnTo>
                    <a:pt x="1523676" y="1329771"/>
                  </a:lnTo>
                  <a:lnTo>
                    <a:pt x="1751548" y="1101828"/>
                  </a:lnTo>
                  <a:lnTo>
                    <a:pt x="1756982" y="1098216"/>
                  </a:lnTo>
                  <a:lnTo>
                    <a:pt x="1763162" y="1097012"/>
                  </a:lnTo>
                  <a:lnTo>
                    <a:pt x="1769343" y="1098216"/>
                  </a:lnTo>
                  <a:lnTo>
                    <a:pt x="1774777" y="1101828"/>
                  </a:lnTo>
                  <a:lnTo>
                    <a:pt x="1809622" y="1136694"/>
                  </a:lnTo>
                  <a:lnTo>
                    <a:pt x="1763162" y="1136694"/>
                  </a:lnTo>
                  <a:lnTo>
                    <a:pt x="1570146" y="1329771"/>
                  </a:lnTo>
                  <a:close/>
                </a:path>
                <a:path w="3030854" h="2120900">
                  <a:moveTo>
                    <a:pt x="2049044" y="1329771"/>
                  </a:moveTo>
                  <a:lnTo>
                    <a:pt x="2002585" y="1329771"/>
                  </a:lnTo>
                  <a:lnTo>
                    <a:pt x="2230392" y="1101828"/>
                  </a:lnTo>
                  <a:lnTo>
                    <a:pt x="2235826" y="1098216"/>
                  </a:lnTo>
                  <a:lnTo>
                    <a:pt x="2242007" y="1097012"/>
                  </a:lnTo>
                  <a:lnTo>
                    <a:pt x="2248187" y="1098216"/>
                  </a:lnTo>
                  <a:lnTo>
                    <a:pt x="2253622" y="1101828"/>
                  </a:lnTo>
                  <a:lnTo>
                    <a:pt x="2288466" y="1136694"/>
                  </a:lnTo>
                  <a:lnTo>
                    <a:pt x="2242007" y="1136694"/>
                  </a:lnTo>
                  <a:lnTo>
                    <a:pt x="2049044" y="1329771"/>
                  </a:lnTo>
                  <a:close/>
                </a:path>
                <a:path w="3030854" h="2120900">
                  <a:moveTo>
                    <a:pt x="87080" y="1369452"/>
                  </a:moveTo>
                  <a:lnTo>
                    <a:pt x="80899" y="1368248"/>
                  </a:lnTo>
                  <a:lnTo>
                    <a:pt x="75465" y="1364636"/>
                  </a:lnTo>
                  <a:lnTo>
                    <a:pt x="71855" y="1359198"/>
                  </a:lnTo>
                  <a:lnTo>
                    <a:pt x="70652" y="1353014"/>
                  </a:lnTo>
                  <a:lnTo>
                    <a:pt x="71855" y="1346830"/>
                  </a:lnTo>
                  <a:lnTo>
                    <a:pt x="75465" y="1341392"/>
                  </a:lnTo>
                  <a:lnTo>
                    <a:pt x="314887" y="1101828"/>
                  </a:lnTo>
                  <a:lnTo>
                    <a:pt x="320249" y="1098361"/>
                  </a:lnTo>
                  <a:lnTo>
                    <a:pt x="326502" y="1097205"/>
                  </a:lnTo>
                  <a:lnTo>
                    <a:pt x="332754" y="1098361"/>
                  </a:lnTo>
                  <a:lnTo>
                    <a:pt x="338117" y="1101828"/>
                  </a:lnTo>
                  <a:lnTo>
                    <a:pt x="372961" y="1136694"/>
                  </a:lnTo>
                  <a:lnTo>
                    <a:pt x="326502" y="1136694"/>
                  </a:lnTo>
                  <a:lnTo>
                    <a:pt x="98695" y="1364636"/>
                  </a:lnTo>
                  <a:lnTo>
                    <a:pt x="93260" y="1368248"/>
                  </a:lnTo>
                  <a:lnTo>
                    <a:pt x="87080" y="1369452"/>
                  </a:lnTo>
                  <a:close/>
                </a:path>
                <a:path w="3030854" h="2120900">
                  <a:moveTo>
                    <a:pt x="2527889" y="1329771"/>
                  </a:moveTo>
                  <a:lnTo>
                    <a:pt x="2481429" y="1329771"/>
                  </a:lnTo>
                  <a:lnTo>
                    <a:pt x="2709236" y="1101828"/>
                  </a:lnTo>
                  <a:lnTo>
                    <a:pt x="2714598" y="1098361"/>
                  </a:lnTo>
                  <a:lnTo>
                    <a:pt x="2720851" y="1097205"/>
                  </a:lnTo>
                  <a:lnTo>
                    <a:pt x="2727104" y="1098361"/>
                  </a:lnTo>
                  <a:lnTo>
                    <a:pt x="2732466" y="1101828"/>
                  </a:lnTo>
                  <a:lnTo>
                    <a:pt x="2767320" y="1136694"/>
                  </a:lnTo>
                  <a:lnTo>
                    <a:pt x="2720851" y="1136694"/>
                  </a:lnTo>
                  <a:lnTo>
                    <a:pt x="2527889" y="1329771"/>
                  </a:lnTo>
                  <a:close/>
                </a:path>
                <a:path w="3030854" h="2120900">
                  <a:moveTo>
                    <a:pt x="565924" y="1369259"/>
                  </a:moveTo>
                  <a:lnTo>
                    <a:pt x="559671" y="1368103"/>
                  </a:lnTo>
                  <a:lnTo>
                    <a:pt x="554309" y="1364636"/>
                  </a:lnTo>
                  <a:lnTo>
                    <a:pt x="326502" y="1136694"/>
                  </a:lnTo>
                  <a:lnTo>
                    <a:pt x="372961" y="1136694"/>
                  </a:lnTo>
                  <a:lnTo>
                    <a:pt x="565924" y="1329771"/>
                  </a:lnTo>
                  <a:lnTo>
                    <a:pt x="612393" y="1329771"/>
                  </a:lnTo>
                  <a:lnTo>
                    <a:pt x="577539" y="1364636"/>
                  </a:lnTo>
                  <a:lnTo>
                    <a:pt x="572176" y="1368103"/>
                  </a:lnTo>
                  <a:lnTo>
                    <a:pt x="565924" y="1369259"/>
                  </a:lnTo>
                  <a:close/>
                </a:path>
                <a:path w="3030854" h="2120900">
                  <a:moveTo>
                    <a:pt x="1044832" y="1369452"/>
                  </a:moveTo>
                  <a:lnTo>
                    <a:pt x="1038652" y="1368248"/>
                  </a:lnTo>
                  <a:lnTo>
                    <a:pt x="1033217" y="1364636"/>
                  </a:lnTo>
                  <a:lnTo>
                    <a:pt x="805410" y="1136694"/>
                  </a:lnTo>
                  <a:lnTo>
                    <a:pt x="851870" y="1136694"/>
                  </a:lnTo>
                  <a:lnTo>
                    <a:pt x="1044832" y="1329771"/>
                  </a:lnTo>
                  <a:lnTo>
                    <a:pt x="1091292" y="1329771"/>
                  </a:lnTo>
                  <a:lnTo>
                    <a:pt x="1056447" y="1364636"/>
                  </a:lnTo>
                  <a:lnTo>
                    <a:pt x="1051013" y="1368248"/>
                  </a:lnTo>
                  <a:lnTo>
                    <a:pt x="1044832" y="1369452"/>
                  </a:lnTo>
                  <a:close/>
                </a:path>
                <a:path w="3030854" h="2120900">
                  <a:moveTo>
                    <a:pt x="1523676" y="1369452"/>
                  </a:moveTo>
                  <a:lnTo>
                    <a:pt x="1517496" y="1368248"/>
                  </a:lnTo>
                  <a:lnTo>
                    <a:pt x="1512061" y="1364636"/>
                  </a:lnTo>
                  <a:lnTo>
                    <a:pt x="1284254" y="1136694"/>
                  </a:lnTo>
                  <a:lnTo>
                    <a:pt x="1330714" y="1136694"/>
                  </a:lnTo>
                  <a:lnTo>
                    <a:pt x="1523676" y="1329771"/>
                  </a:lnTo>
                  <a:lnTo>
                    <a:pt x="1570146" y="1329771"/>
                  </a:lnTo>
                  <a:lnTo>
                    <a:pt x="1535291" y="1364636"/>
                  </a:lnTo>
                  <a:lnTo>
                    <a:pt x="1529857" y="1368248"/>
                  </a:lnTo>
                  <a:lnTo>
                    <a:pt x="1523676" y="1369452"/>
                  </a:lnTo>
                  <a:close/>
                </a:path>
                <a:path w="3030854" h="2120900">
                  <a:moveTo>
                    <a:pt x="2002585" y="1369452"/>
                  </a:moveTo>
                  <a:lnTo>
                    <a:pt x="1996404" y="1368248"/>
                  </a:lnTo>
                  <a:lnTo>
                    <a:pt x="1990970" y="1364636"/>
                  </a:lnTo>
                  <a:lnTo>
                    <a:pt x="1763162" y="1136694"/>
                  </a:lnTo>
                  <a:lnTo>
                    <a:pt x="1809622" y="1136694"/>
                  </a:lnTo>
                  <a:lnTo>
                    <a:pt x="2002585" y="1329771"/>
                  </a:lnTo>
                  <a:lnTo>
                    <a:pt x="2049044" y="1329771"/>
                  </a:lnTo>
                  <a:lnTo>
                    <a:pt x="2014200" y="1364636"/>
                  </a:lnTo>
                  <a:lnTo>
                    <a:pt x="2008765" y="1368248"/>
                  </a:lnTo>
                  <a:lnTo>
                    <a:pt x="2002585" y="1369452"/>
                  </a:lnTo>
                  <a:close/>
                </a:path>
                <a:path w="3030854" h="2120900">
                  <a:moveTo>
                    <a:pt x="2485792" y="1369452"/>
                  </a:moveTo>
                  <a:lnTo>
                    <a:pt x="2477065" y="1369452"/>
                  </a:lnTo>
                  <a:lnTo>
                    <a:pt x="2472894" y="1367718"/>
                  </a:lnTo>
                  <a:lnTo>
                    <a:pt x="2242007" y="1136694"/>
                  </a:lnTo>
                  <a:lnTo>
                    <a:pt x="2288466" y="1136694"/>
                  </a:lnTo>
                  <a:lnTo>
                    <a:pt x="2481429" y="1329771"/>
                  </a:lnTo>
                  <a:lnTo>
                    <a:pt x="2527889" y="1329771"/>
                  </a:lnTo>
                  <a:lnTo>
                    <a:pt x="2489964" y="1367718"/>
                  </a:lnTo>
                  <a:lnTo>
                    <a:pt x="2485792" y="1369452"/>
                  </a:lnTo>
                  <a:close/>
                </a:path>
                <a:path w="3030854" h="2120900">
                  <a:moveTo>
                    <a:pt x="2960337" y="1369452"/>
                  </a:moveTo>
                  <a:lnTo>
                    <a:pt x="2954157" y="1368248"/>
                  </a:lnTo>
                  <a:lnTo>
                    <a:pt x="2948722" y="1364636"/>
                  </a:lnTo>
                  <a:lnTo>
                    <a:pt x="2720851" y="1136694"/>
                  </a:lnTo>
                  <a:lnTo>
                    <a:pt x="2767320" y="1136694"/>
                  </a:lnTo>
                  <a:lnTo>
                    <a:pt x="2971952" y="1341392"/>
                  </a:lnTo>
                  <a:lnTo>
                    <a:pt x="2975562" y="1346830"/>
                  </a:lnTo>
                  <a:lnTo>
                    <a:pt x="2976765" y="1353014"/>
                  </a:lnTo>
                  <a:lnTo>
                    <a:pt x="2975562" y="1359198"/>
                  </a:lnTo>
                  <a:lnTo>
                    <a:pt x="2971952" y="1364636"/>
                  </a:lnTo>
                  <a:lnTo>
                    <a:pt x="2966518" y="1368248"/>
                  </a:lnTo>
                  <a:lnTo>
                    <a:pt x="2960337" y="1369452"/>
                  </a:lnTo>
                  <a:close/>
                </a:path>
                <a:path w="3030854" h="2120900">
                  <a:moveTo>
                    <a:pt x="612384" y="964292"/>
                  </a:moveTo>
                  <a:lnTo>
                    <a:pt x="565924" y="964292"/>
                  </a:lnTo>
                  <a:lnTo>
                    <a:pt x="793795" y="736285"/>
                  </a:lnTo>
                  <a:lnTo>
                    <a:pt x="799230" y="732674"/>
                  </a:lnTo>
                  <a:lnTo>
                    <a:pt x="805410" y="731470"/>
                  </a:lnTo>
                  <a:lnTo>
                    <a:pt x="811590" y="732674"/>
                  </a:lnTo>
                  <a:lnTo>
                    <a:pt x="817025" y="736285"/>
                  </a:lnTo>
                  <a:lnTo>
                    <a:pt x="851860" y="771151"/>
                  </a:lnTo>
                  <a:lnTo>
                    <a:pt x="805410" y="771151"/>
                  </a:lnTo>
                  <a:lnTo>
                    <a:pt x="612384" y="964292"/>
                  </a:lnTo>
                  <a:close/>
                </a:path>
                <a:path w="3030854" h="2120900">
                  <a:moveTo>
                    <a:pt x="1091282" y="964292"/>
                  </a:moveTo>
                  <a:lnTo>
                    <a:pt x="1044832" y="964292"/>
                  </a:lnTo>
                  <a:lnTo>
                    <a:pt x="1272639" y="736285"/>
                  </a:lnTo>
                  <a:lnTo>
                    <a:pt x="1278074" y="732674"/>
                  </a:lnTo>
                  <a:lnTo>
                    <a:pt x="1284254" y="731470"/>
                  </a:lnTo>
                  <a:lnTo>
                    <a:pt x="1290435" y="732674"/>
                  </a:lnTo>
                  <a:lnTo>
                    <a:pt x="1295869" y="736285"/>
                  </a:lnTo>
                  <a:lnTo>
                    <a:pt x="1330704" y="771151"/>
                  </a:lnTo>
                  <a:lnTo>
                    <a:pt x="1284254" y="771151"/>
                  </a:lnTo>
                  <a:lnTo>
                    <a:pt x="1091282" y="964292"/>
                  </a:lnTo>
                  <a:close/>
                </a:path>
                <a:path w="3030854" h="2120900">
                  <a:moveTo>
                    <a:pt x="1570136" y="964292"/>
                  </a:moveTo>
                  <a:lnTo>
                    <a:pt x="1523676" y="964292"/>
                  </a:lnTo>
                  <a:lnTo>
                    <a:pt x="1751548" y="736285"/>
                  </a:lnTo>
                  <a:lnTo>
                    <a:pt x="1756982" y="732674"/>
                  </a:lnTo>
                  <a:lnTo>
                    <a:pt x="1763162" y="731470"/>
                  </a:lnTo>
                  <a:lnTo>
                    <a:pt x="1769343" y="732674"/>
                  </a:lnTo>
                  <a:lnTo>
                    <a:pt x="1774777" y="736285"/>
                  </a:lnTo>
                  <a:lnTo>
                    <a:pt x="1809613" y="771151"/>
                  </a:lnTo>
                  <a:lnTo>
                    <a:pt x="1763162" y="771151"/>
                  </a:lnTo>
                  <a:lnTo>
                    <a:pt x="1570136" y="964292"/>
                  </a:lnTo>
                  <a:close/>
                </a:path>
                <a:path w="3030854" h="2120900">
                  <a:moveTo>
                    <a:pt x="2049035" y="964292"/>
                  </a:moveTo>
                  <a:lnTo>
                    <a:pt x="2002585" y="964292"/>
                  </a:lnTo>
                  <a:lnTo>
                    <a:pt x="2230392" y="736285"/>
                  </a:lnTo>
                  <a:lnTo>
                    <a:pt x="2235826" y="732674"/>
                  </a:lnTo>
                  <a:lnTo>
                    <a:pt x="2242007" y="731470"/>
                  </a:lnTo>
                  <a:lnTo>
                    <a:pt x="2248187" y="732674"/>
                  </a:lnTo>
                  <a:lnTo>
                    <a:pt x="2253622" y="736285"/>
                  </a:lnTo>
                  <a:lnTo>
                    <a:pt x="2288457" y="771151"/>
                  </a:lnTo>
                  <a:lnTo>
                    <a:pt x="2242007" y="771151"/>
                  </a:lnTo>
                  <a:lnTo>
                    <a:pt x="2049035" y="964292"/>
                  </a:lnTo>
                  <a:close/>
                </a:path>
                <a:path w="3030854" h="2120900">
                  <a:moveTo>
                    <a:pt x="87080" y="1003973"/>
                  </a:moveTo>
                  <a:lnTo>
                    <a:pt x="80899" y="1002770"/>
                  </a:lnTo>
                  <a:lnTo>
                    <a:pt x="75465" y="999158"/>
                  </a:lnTo>
                  <a:lnTo>
                    <a:pt x="71855" y="993719"/>
                  </a:lnTo>
                  <a:lnTo>
                    <a:pt x="70652" y="987528"/>
                  </a:lnTo>
                  <a:lnTo>
                    <a:pt x="71855" y="981325"/>
                  </a:lnTo>
                  <a:lnTo>
                    <a:pt x="75465" y="975850"/>
                  </a:lnTo>
                  <a:lnTo>
                    <a:pt x="314887" y="736285"/>
                  </a:lnTo>
                  <a:lnTo>
                    <a:pt x="320249" y="732818"/>
                  </a:lnTo>
                  <a:lnTo>
                    <a:pt x="326502" y="731662"/>
                  </a:lnTo>
                  <a:lnTo>
                    <a:pt x="332754" y="732818"/>
                  </a:lnTo>
                  <a:lnTo>
                    <a:pt x="338117" y="736285"/>
                  </a:lnTo>
                  <a:lnTo>
                    <a:pt x="372952" y="771151"/>
                  </a:lnTo>
                  <a:lnTo>
                    <a:pt x="326502" y="771151"/>
                  </a:lnTo>
                  <a:lnTo>
                    <a:pt x="98695" y="999158"/>
                  </a:lnTo>
                  <a:lnTo>
                    <a:pt x="93260" y="1002770"/>
                  </a:lnTo>
                  <a:lnTo>
                    <a:pt x="87080" y="1003973"/>
                  </a:lnTo>
                  <a:close/>
                </a:path>
                <a:path w="3030854" h="2120900">
                  <a:moveTo>
                    <a:pt x="2527878" y="964292"/>
                  </a:moveTo>
                  <a:lnTo>
                    <a:pt x="2481429" y="964292"/>
                  </a:lnTo>
                  <a:lnTo>
                    <a:pt x="2709236" y="736285"/>
                  </a:lnTo>
                  <a:lnTo>
                    <a:pt x="2714598" y="732818"/>
                  </a:lnTo>
                  <a:lnTo>
                    <a:pt x="2720851" y="731662"/>
                  </a:lnTo>
                  <a:lnTo>
                    <a:pt x="2727104" y="732818"/>
                  </a:lnTo>
                  <a:lnTo>
                    <a:pt x="2732466" y="736285"/>
                  </a:lnTo>
                  <a:lnTo>
                    <a:pt x="2767320" y="771151"/>
                  </a:lnTo>
                  <a:lnTo>
                    <a:pt x="2720851" y="771151"/>
                  </a:lnTo>
                  <a:lnTo>
                    <a:pt x="2527878" y="964292"/>
                  </a:lnTo>
                  <a:close/>
                </a:path>
                <a:path w="3030854" h="2120900">
                  <a:moveTo>
                    <a:pt x="565924" y="1003781"/>
                  </a:moveTo>
                  <a:lnTo>
                    <a:pt x="559671" y="1002625"/>
                  </a:lnTo>
                  <a:lnTo>
                    <a:pt x="554309" y="999158"/>
                  </a:lnTo>
                  <a:lnTo>
                    <a:pt x="326502" y="771151"/>
                  </a:lnTo>
                  <a:lnTo>
                    <a:pt x="372952" y="771151"/>
                  </a:lnTo>
                  <a:lnTo>
                    <a:pt x="565924" y="964292"/>
                  </a:lnTo>
                  <a:lnTo>
                    <a:pt x="612384" y="964292"/>
                  </a:lnTo>
                  <a:lnTo>
                    <a:pt x="577539" y="999158"/>
                  </a:lnTo>
                  <a:lnTo>
                    <a:pt x="572176" y="1002625"/>
                  </a:lnTo>
                  <a:lnTo>
                    <a:pt x="565924" y="1003781"/>
                  </a:lnTo>
                  <a:close/>
                </a:path>
                <a:path w="3030854" h="2120900">
                  <a:moveTo>
                    <a:pt x="1044832" y="1003973"/>
                  </a:moveTo>
                  <a:lnTo>
                    <a:pt x="1038652" y="1002770"/>
                  </a:lnTo>
                  <a:lnTo>
                    <a:pt x="1033217" y="999158"/>
                  </a:lnTo>
                  <a:lnTo>
                    <a:pt x="805410" y="771151"/>
                  </a:lnTo>
                  <a:lnTo>
                    <a:pt x="851860" y="771151"/>
                  </a:lnTo>
                  <a:lnTo>
                    <a:pt x="1044832" y="964292"/>
                  </a:lnTo>
                  <a:lnTo>
                    <a:pt x="1091282" y="964292"/>
                  </a:lnTo>
                  <a:lnTo>
                    <a:pt x="1056447" y="999158"/>
                  </a:lnTo>
                  <a:lnTo>
                    <a:pt x="1051013" y="1002770"/>
                  </a:lnTo>
                  <a:lnTo>
                    <a:pt x="1044832" y="1003973"/>
                  </a:lnTo>
                  <a:close/>
                </a:path>
                <a:path w="3030854" h="2120900">
                  <a:moveTo>
                    <a:pt x="1523676" y="1003973"/>
                  </a:moveTo>
                  <a:lnTo>
                    <a:pt x="1517496" y="1002770"/>
                  </a:lnTo>
                  <a:lnTo>
                    <a:pt x="1512061" y="999158"/>
                  </a:lnTo>
                  <a:lnTo>
                    <a:pt x="1284254" y="771151"/>
                  </a:lnTo>
                  <a:lnTo>
                    <a:pt x="1330704" y="771151"/>
                  </a:lnTo>
                  <a:lnTo>
                    <a:pt x="1523676" y="964292"/>
                  </a:lnTo>
                  <a:lnTo>
                    <a:pt x="1570136" y="964292"/>
                  </a:lnTo>
                  <a:lnTo>
                    <a:pt x="1535291" y="999158"/>
                  </a:lnTo>
                  <a:lnTo>
                    <a:pt x="1529857" y="1002770"/>
                  </a:lnTo>
                  <a:lnTo>
                    <a:pt x="1523676" y="1003973"/>
                  </a:lnTo>
                  <a:close/>
                </a:path>
                <a:path w="3030854" h="2120900">
                  <a:moveTo>
                    <a:pt x="2002585" y="1003973"/>
                  </a:moveTo>
                  <a:lnTo>
                    <a:pt x="1996404" y="1002770"/>
                  </a:lnTo>
                  <a:lnTo>
                    <a:pt x="1990970" y="999158"/>
                  </a:lnTo>
                  <a:lnTo>
                    <a:pt x="1763162" y="771151"/>
                  </a:lnTo>
                  <a:lnTo>
                    <a:pt x="1809613" y="771151"/>
                  </a:lnTo>
                  <a:lnTo>
                    <a:pt x="2002585" y="964292"/>
                  </a:lnTo>
                  <a:lnTo>
                    <a:pt x="2049035" y="964292"/>
                  </a:lnTo>
                  <a:lnTo>
                    <a:pt x="2014200" y="999158"/>
                  </a:lnTo>
                  <a:lnTo>
                    <a:pt x="2008765" y="1002770"/>
                  </a:lnTo>
                  <a:lnTo>
                    <a:pt x="2002585" y="1003973"/>
                  </a:lnTo>
                  <a:close/>
                </a:path>
                <a:path w="3030854" h="2120900">
                  <a:moveTo>
                    <a:pt x="2485792" y="1003909"/>
                  </a:moveTo>
                  <a:lnTo>
                    <a:pt x="2477065" y="1003909"/>
                  </a:lnTo>
                  <a:lnTo>
                    <a:pt x="2472894" y="1002240"/>
                  </a:lnTo>
                  <a:lnTo>
                    <a:pt x="2242007" y="771151"/>
                  </a:lnTo>
                  <a:lnTo>
                    <a:pt x="2288457" y="771151"/>
                  </a:lnTo>
                  <a:lnTo>
                    <a:pt x="2481429" y="964292"/>
                  </a:lnTo>
                  <a:lnTo>
                    <a:pt x="2527878" y="964292"/>
                  </a:lnTo>
                  <a:lnTo>
                    <a:pt x="2489964" y="1002240"/>
                  </a:lnTo>
                  <a:lnTo>
                    <a:pt x="2485792" y="1003909"/>
                  </a:lnTo>
                  <a:close/>
                </a:path>
                <a:path w="3030854" h="2120900">
                  <a:moveTo>
                    <a:pt x="2960337" y="1003973"/>
                  </a:moveTo>
                  <a:lnTo>
                    <a:pt x="2954157" y="1002770"/>
                  </a:lnTo>
                  <a:lnTo>
                    <a:pt x="2948722" y="999158"/>
                  </a:lnTo>
                  <a:lnTo>
                    <a:pt x="2720851" y="771151"/>
                  </a:lnTo>
                  <a:lnTo>
                    <a:pt x="2767320" y="771151"/>
                  </a:lnTo>
                  <a:lnTo>
                    <a:pt x="2971952" y="975850"/>
                  </a:lnTo>
                  <a:lnTo>
                    <a:pt x="2975562" y="981325"/>
                  </a:lnTo>
                  <a:lnTo>
                    <a:pt x="2976765" y="987528"/>
                  </a:lnTo>
                  <a:lnTo>
                    <a:pt x="2975562" y="993719"/>
                  </a:lnTo>
                  <a:lnTo>
                    <a:pt x="2971952" y="999158"/>
                  </a:lnTo>
                  <a:lnTo>
                    <a:pt x="2966518" y="1002770"/>
                  </a:lnTo>
                  <a:lnTo>
                    <a:pt x="2960337" y="1003973"/>
                  </a:lnTo>
                  <a:close/>
                </a:path>
                <a:path w="3030854" h="2120900">
                  <a:moveTo>
                    <a:pt x="2911695" y="2120763"/>
                  </a:moveTo>
                  <a:lnTo>
                    <a:pt x="135721" y="2120763"/>
                  </a:lnTo>
                  <a:lnTo>
                    <a:pt x="135721" y="1878566"/>
                  </a:lnTo>
                  <a:lnTo>
                    <a:pt x="2911695" y="1878566"/>
                  </a:lnTo>
                  <a:lnTo>
                    <a:pt x="2911695" y="2120763"/>
                  </a:lnTo>
                  <a:close/>
                </a:path>
                <a:path w="3030854" h="2120900">
                  <a:moveTo>
                    <a:pt x="612384" y="598750"/>
                  </a:moveTo>
                  <a:lnTo>
                    <a:pt x="565924" y="598750"/>
                  </a:lnTo>
                  <a:lnTo>
                    <a:pt x="793795" y="370743"/>
                  </a:lnTo>
                  <a:lnTo>
                    <a:pt x="799230" y="367131"/>
                  </a:lnTo>
                  <a:lnTo>
                    <a:pt x="805410" y="365927"/>
                  </a:lnTo>
                  <a:lnTo>
                    <a:pt x="811590" y="367131"/>
                  </a:lnTo>
                  <a:lnTo>
                    <a:pt x="817025" y="370743"/>
                  </a:lnTo>
                  <a:lnTo>
                    <a:pt x="851860" y="405609"/>
                  </a:lnTo>
                  <a:lnTo>
                    <a:pt x="805410" y="405609"/>
                  </a:lnTo>
                  <a:lnTo>
                    <a:pt x="612384" y="598750"/>
                  </a:lnTo>
                  <a:close/>
                </a:path>
                <a:path w="3030854" h="2120900">
                  <a:moveTo>
                    <a:pt x="1091282" y="598750"/>
                  </a:moveTo>
                  <a:lnTo>
                    <a:pt x="1044832" y="598750"/>
                  </a:lnTo>
                  <a:lnTo>
                    <a:pt x="1272639" y="370743"/>
                  </a:lnTo>
                  <a:lnTo>
                    <a:pt x="1278074" y="367131"/>
                  </a:lnTo>
                  <a:lnTo>
                    <a:pt x="1284254" y="365927"/>
                  </a:lnTo>
                  <a:lnTo>
                    <a:pt x="1290435" y="367131"/>
                  </a:lnTo>
                  <a:lnTo>
                    <a:pt x="1295869" y="370743"/>
                  </a:lnTo>
                  <a:lnTo>
                    <a:pt x="1330704" y="405609"/>
                  </a:lnTo>
                  <a:lnTo>
                    <a:pt x="1284254" y="405609"/>
                  </a:lnTo>
                  <a:lnTo>
                    <a:pt x="1091282" y="598750"/>
                  </a:lnTo>
                  <a:close/>
                </a:path>
                <a:path w="3030854" h="2120900">
                  <a:moveTo>
                    <a:pt x="1570136" y="598750"/>
                  </a:moveTo>
                  <a:lnTo>
                    <a:pt x="1523676" y="598750"/>
                  </a:lnTo>
                  <a:lnTo>
                    <a:pt x="1751548" y="370743"/>
                  </a:lnTo>
                  <a:lnTo>
                    <a:pt x="1756982" y="367131"/>
                  </a:lnTo>
                  <a:lnTo>
                    <a:pt x="1763162" y="365927"/>
                  </a:lnTo>
                  <a:lnTo>
                    <a:pt x="1769343" y="367131"/>
                  </a:lnTo>
                  <a:lnTo>
                    <a:pt x="1774777" y="370743"/>
                  </a:lnTo>
                  <a:lnTo>
                    <a:pt x="1809613" y="405609"/>
                  </a:lnTo>
                  <a:lnTo>
                    <a:pt x="1763162" y="405609"/>
                  </a:lnTo>
                  <a:lnTo>
                    <a:pt x="1570136" y="598750"/>
                  </a:lnTo>
                  <a:close/>
                </a:path>
                <a:path w="3030854" h="2120900">
                  <a:moveTo>
                    <a:pt x="2049035" y="598750"/>
                  </a:moveTo>
                  <a:lnTo>
                    <a:pt x="2002585" y="598750"/>
                  </a:lnTo>
                  <a:lnTo>
                    <a:pt x="2230392" y="370743"/>
                  </a:lnTo>
                  <a:lnTo>
                    <a:pt x="2235826" y="367131"/>
                  </a:lnTo>
                  <a:lnTo>
                    <a:pt x="2242007" y="365927"/>
                  </a:lnTo>
                  <a:lnTo>
                    <a:pt x="2248187" y="367131"/>
                  </a:lnTo>
                  <a:lnTo>
                    <a:pt x="2253622" y="370743"/>
                  </a:lnTo>
                  <a:lnTo>
                    <a:pt x="2288457" y="405609"/>
                  </a:lnTo>
                  <a:lnTo>
                    <a:pt x="2242007" y="405609"/>
                  </a:lnTo>
                  <a:lnTo>
                    <a:pt x="2049035" y="598750"/>
                  </a:lnTo>
                  <a:close/>
                </a:path>
                <a:path w="3030854" h="2120900">
                  <a:moveTo>
                    <a:pt x="87080" y="638431"/>
                  </a:moveTo>
                  <a:lnTo>
                    <a:pt x="80899" y="637227"/>
                  </a:lnTo>
                  <a:lnTo>
                    <a:pt x="75465" y="633615"/>
                  </a:lnTo>
                  <a:lnTo>
                    <a:pt x="71855" y="628177"/>
                  </a:lnTo>
                  <a:lnTo>
                    <a:pt x="70652" y="621993"/>
                  </a:lnTo>
                  <a:lnTo>
                    <a:pt x="71855" y="615809"/>
                  </a:lnTo>
                  <a:lnTo>
                    <a:pt x="75465" y="610371"/>
                  </a:lnTo>
                  <a:lnTo>
                    <a:pt x="314887" y="370743"/>
                  </a:lnTo>
                  <a:lnTo>
                    <a:pt x="320249" y="367276"/>
                  </a:lnTo>
                  <a:lnTo>
                    <a:pt x="326502" y="366120"/>
                  </a:lnTo>
                  <a:lnTo>
                    <a:pt x="332754" y="367276"/>
                  </a:lnTo>
                  <a:lnTo>
                    <a:pt x="338117" y="370743"/>
                  </a:lnTo>
                  <a:lnTo>
                    <a:pt x="372952" y="405609"/>
                  </a:lnTo>
                  <a:lnTo>
                    <a:pt x="326502" y="405609"/>
                  </a:lnTo>
                  <a:lnTo>
                    <a:pt x="98695" y="633615"/>
                  </a:lnTo>
                  <a:lnTo>
                    <a:pt x="93260" y="637227"/>
                  </a:lnTo>
                  <a:lnTo>
                    <a:pt x="87080" y="638431"/>
                  </a:lnTo>
                  <a:close/>
                </a:path>
                <a:path w="3030854" h="2120900">
                  <a:moveTo>
                    <a:pt x="2527878" y="598750"/>
                  </a:moveTo>
                  <a:lnTo>
                    <a:pt x="2481429" y="598750"/>
                  </a:lnTo>
                  <a:lnTo>
                    <a:pt x="2709236" y="370743"/>
                  </a:lnTo>
                  <a:lnTo>
                    <a:pt x="2714598" y="367276"/>
                  </a:lnTo>
                  <a:lnTo>
                    <a:pt x="2720851" y="366120"/>
                  </a:lnTo>
                  <a:lnTo>
                    <a:pt x="2727104" y="367276"/>
                  </a:lnTo>
                  <a:lnTo>
                    <a:pt x="2732466" y="370743"/>
                  </a:lnTo>
                  <a:lnTo>
                    <a:pt x="2767311" y="405609"/>
                  </a:lnTo>
                  <a:lnTo>
                    <a:pt x="2720851" y="405609"/>
                  </a:lnTo>
                  <a:lnTo>
                    <a:pt x="2527878" y="598750"/>
                  </a:lnTo>
                  <a:close/>
                </a:path>
                <a:path w="3030854" h="2120900">
                  <a:moveTo>
                    <a:pt x="565924" y="638238"/>
                  </a:moveTo>
                  <a:lnTo>
                    <a:pt x="559671" y="637082"/>
                  </a:lnTo>
                  <a:lnTo>
                    <a:pt x="554309" y="633615"/>
                  </a:lnTo>
                  <a:lnTo>
                    <a:pt x="326502" y="405609"/>
                  </a:lnTo>
                  <a:lnTo>
                    <a:pt x="372952" y="405609"/>
                  </a:lnTo>
                  <a:lnTo>
                    <a:pt x="565924" y="598750"/>
                  </a:lnTo>
                  <a:lnTo>
                    <a:pt x="612384" y="598750"/>
                  </a:lnTo>
                  <a:lnTo>
                    <a:pt x="577539" y="633615"/>
                  </a:lnTo>
                  <a:lnTo>
                    <a:pt x="572176" y="637082"/>
                  </a:lnTo>
                  <a:lnTo>
                    <a:pt x="565924" y="638238"/>
                  </a:lnTo>
                  <a:close/>
                </a:path>
                <a:path w="3030854" h="2120900">
                  <a:moveTo>
                    <a:pt x="1044832" y="638431"/>
                  </a:moveTo>
                  <a:lnTo>
                    <a:pt x="1038652" y="637227"/>
                  </a:lnTo>
                  <a:lnTo>
                    <a:pt x="1033217" y="633615"/>
                  </a:lnTo>
                  <a:lnTo>
                    <a:pt x="805410" y="405609"/>
                  </a:lnTo>
                  <a:lnTo>
                    <a:pt x="851860" y="405609"/>
                  </a:lnTo>
                  <a:lnTo>
                    <a:pt x="1044832" y="598750"/>
                  </a:lnTo>
                  <a:lnTo>
                    <a:pt x="1091282" y="598750"/>
                  </a:lnTo>
                  <a:lnTo>
                    <a:pt x="1056447" y="633615"/>
                  </a:lnTo>
                  <a:lnTo>
                    <a:pt x="1051013" y="637227"/>
                  </a:lnTo>
                  <a:lnTo>
                    <a:pt x="1044832" y="638431"/>
                  </a:lnTo>
                  <a:close/>
                </a:path>
                <a:path w="3030854" h="2120900">
                  <a:moveTo>
                    <a:pt x="1523676" y="638431"/>
                  </a:moveTo>
                  <a:lnTo>
                    <a:pt x="1517496" y="637227"/>
                  </a:lnTo>
                  <a:lnTo>
                    <a:pt x="1512061" y="633615"/>
                  </a:lnTo>
                  <a:lnTo>
                    <a:pt x="1284254" y="405609"/>
                  </a:lnTo>
                  <a:lnTo>
                    <a:pt x="1330704" y="405609"/>
                  </a:lnTo>
                  <a:lnTo>
                    <a:pt x="1523676" y="598750"/>
                  </a:lnTo>
                  <a:lnTo>
                    <a:pt x="1570136" y="598750"/>
                  </a:lnTo>
                  <a:lnTo>
                    <a:pt x="1535291" y="633615"/>
                  </a:lnTo>
                  <a:lnTo>
                    <a:pt x="1529857" y="637227"/>
                  </a:lnTo>
                  <a:lnTo>
                    <a:pt x="1523676" y="638431"/>
                  </a:lnTo>
                  <a:close/>
                </a:path>
                <a:path w="3030854" h="2120900">
                  <a:moveTo>
                    <a:pt x="2002585" y="638431"/>
                  </a:moveTo>
                  <a:lnTo>
                    <a:pt x="1996404" y="637227"/>
                  </a:lnTo>
                  <a:lnTo>
                    <a:pt x="1990970" y="633615"/>
                  </a:lnTo>
                  <a:lnTo>
                    <a:pt x="1763162" y="405609"/>
                  </a:lnTo>
                  <a:lnTo>
                    <a:pt x="1809613" y="405609"/>
                  </a:lnTo>
                  <a:lnTo>
                    <a:pt x="2002585" y="598750"/>
                  </a:lnTo>
                  <a:lnTo>
                    <a:pt x="2049035" y="598750"/>
                  </a:lnTo>
                  <a:lnTo>
                    <a:pt x="2014200" y="633615"/>
                  </a:lnTo>
                  <a:lnTo>
                    <a:pt x="2008765" y="637227"/>
                  </a:lnTo>
                  <a:lnTo>
                    <a:pt x="2002585" y="638431"/>
                  </a:lnTo>
                  <a:close/>
                </a:path>
                <a:path w="3030854" h="2120900">
                  <a:moveTo>
                    <a:pt x="2485792" y="638431"/>
                  </a:moveTo>
                  <a:lnTo>
                    <a:pt x="2477065" y="638431"/>
                  </a:lnTo>
                  <a:lnTo>
                    <a:pt x="2472894" y="636697"/>
                  </a:lnTo>
                  <a:lnTo>
                    <a:pt x="2242007" y="405609"/>
                  </a:lnTo>
                  <a:lnTo>
                    <a:pt x="2288457" y="405609"/>
                  </a:lnTo>
                  <a:lnTo>
                    <a:pt x="2481429" y="598750"/>
                  </a:lnTo>
                  <a:lnTo>
                    <a:pt x="2527878" y="598750"/>
                  </a:lnTo>
                  <a:lnTo>
                    <a:pt x="2489964" y="636697"/>
                  </a:lnTo>
                  <a:lnTo>
                    <a:pt x="2485792" y="638431"/>
                  </a:lnTo>
                  <a:close/>
                </a:path>
                <a:path w="3030854" h="2120900">
                  <a:moveTo>
                    <a:pt x="2960337" y="638431"/>
                  </a:moveTo>
                  <a:lnTo>
                    <a:pt x="2954157" y="637227"/>
                  </a:lnTo>
                  <a:lnTo>
                    <a:pt x="2948722" y="633615"/>
                  </a:lnTo>
                  <a:lnTo>
                    <a:pt x="2720851" y="405609"/>
                  </a:lnTo>
                  <a:lnTo>
                    <a:pt x="2767311" y="405609"/>
                  </a:lnTo>
                  <a:lnTo>
                    <a:pt x="2971952" y="610371"/>
                  </a:lnTo>
                  <a:lnTo>
                    <a:pt x="2975562" y="615809"/>
                  </a:lnTo>
                  <a:lnTo>
                    <a:pt x="2976765" y="621993"/>
                  </a:lnTo>
                  <a:lnTo>
                    <a:pt x="2975562" y="628177"/>
                  </a:lnTo>
                  <a:lnTo>
                    <a:pt x="2971952" y="633615"/>
                  </a:lnTo>
                  <a:lnTo>
                    <a:pt x="2966518" y="637227"/>
                  </a:lnTo>
                  <a:lnTo>
                    <a:pt x="2960337" y="638431"/>
                  </a:lnTo>
                  <a:close/>
                </a:path>
                <a:path w="3030854" h="2120900">
                  <a:moveTo>
                    <a:pt x="3023481" y="32875"/>
                  </a:moveTo>
                  <a:lnTo>
                    <a:pt x="7315" y="32875"/>
                  </a:lnTo>
                  <a:lnTo>
                    <a:pt x="0" y="25555"/>
                  </a:lnTo>
                  <a:lnTo>
                    <a:pt x="0" y="7383"/>
                  </a:lnTo>
                  <a:lnTo>
                    <a:pt x="7315" y="0"/>
                  </a:lnTo>
                  <a:lnTo>
                    <a:pt x="3023481" y="0"/>
                  </a:lnTo>
                  <a:lnTo>
                    <a:pt x="3030797" y="7383"/>
                  </a:lnTo>
                  <a:lnTo>
                    <a:pt x="3030797" y="25555"/>
                  </a:lnTo>
                  <a:lnTo>
                    <a:pt x="3023481" y="32875"/>
                  </a:lnTo>
                  <a:close/>
                </a:path>
              </a:pathLst>
            </a:custGeom>
            <a:solidFill>
              <a:srgbClr val="F5A7C1"/>
            </a:solidFill>
          </p:spPr>
          <p:txBody>
            <a:bodyPr wrap="square" lIns="0" tIns="0" rIns="0" bIns="0" rtlCol="0"/>
            <a:lstStyle/>
            <a:p>
              <a:endParaRPr/>
            </a:p>
          </p:txBody>
        </p:sp>
        <p:pic>
          <p:nvPicPr>
            <p:cNvPr id="8" name="object 8"/>
            <p:cNvPicPr/>
            <p:nvPr/>
          </p:nvPicPr>
          <p:blipFill>
            <a:blip r:embed="rId2" cstate="print"/>
            <a:stretch>
              <a:fillRect/>
            </a:stretch>
          </p:blipFill>
          <p:spPr>
            <a:xfrm>
              <a:off x="2996849" y="1028924"/>
              <a:ext cx="4143522" cy="4120434"/>
            </a:xfrm>
            <a:prstGeom prst="rect">
              <a:avLst/>
            </a:prstGeom>
          </p:spPr>
        </p:pic>
        <p:sp>
          <p:nvSpPr>
            <p:cNvPr id="9" name="object 9"/>
            <p:cNvSpPr/>
            <p:nvPr/>
          </p:nvSpPr>
          <p:spPr>
            <a:xfrm>
              <a:off x="3495072" y="6756475"/>
              <a:ext cx="3030855" cy="2484120"/>
            </a:xfrm>
            <a:custGeom>
              <a:avLst/>
              <a:gdLst/>
              <a:ahLst/>
              <a:cxnLst/>
              <a:rect l="l" t="t" r="r" b="b"/>
              <a:pathLst>
                <a:path w="3030854" h="2484120">
                  <a:moveTo>
                    <a:pt x="3023481" y="32875"/>
                  </a:moveTo>
                  <a:lnTo>
                    <a:pt x="7315" y="32875"/>
                  </a:lnTo>
                  <a:lnTo>
                    <a:pt x="0" y="25491"/>
                  </a:lnTo>
                  <a:lnTo>
                    <a:pt x="0" y="7319"/>
                  </a:lnTo>
                  <a:lnTo>
                    <a:pt x="7315" y="0"/>
                  </a:lnTo>
                  <a:lnTo>
                    <a:pt x="3023481" y="0"/>
                  </a:lnTo>
                  <a:lnTo>
                    <a:pt x="3030797" y="7319"/>
                  </a:lnTo>
                  <a:lnTo>
                    <a:pt x="3030797" y="25491"/>
                  </a:lnTo>
                  <a:lnTo>
                    <a:pt x="3023481" y="32875"/>
                  </a:lnTo>
                  <a:close/>
                </a:path>
                <a:path w="3030854" h="2484120">
                  <a:moveTo>
                    <a:pt x="3023481" y="275072"/>
                  </a:moveTo>
                  <a:lnTo>
                    <a:pt x="7315" y="275072"/>
                  </a:lnTo>
                  <a:lnTo>
                    <a:pt x="0" y="267687"/>
                  </a:lnTo>
                  <a:lnTo>
                    <a:pt x="0" y="249516"/>
                  </a:lnTo>
                  <a:lnTo>
                    <a:pt x="7315" y="242196"/>
                  </a:lnTo>
                  <a:lnTo>
                    <a:pt x="3023481" y="242196"/>
                  </a:lnTo>
                  <a:lnTo>
                    <a:pt x="3030797" y="249516"/>
                  </a:lnTo>
                  <a:lnTo>
                    <a:pt x="3030797" y="267687"/>
                  </a:lnTo>
                  <a:lnTo>
                    <a:pt x="3023481" y="275072"/>
                  </a:lnTo>
                  <a:close/>
                </a:path>
                <a:path w="3030854" h="2484120">
                  <a:moveTo>
                    <a:pt x="92791" y="2483545"/>
                  </a:moveTo>
                  <a:lnTo>
                    <a:pt x="84192" y="2483545"/>
                  </a:lnTo>
                  <a:lnTo>
                    <a:pt x="82588" y="2483352"/>
                  </a:lnTo>
                  <a:lnTo>
                    <a:pt x="80983" y="2482902"/>
                  </a:lnTo>
                  <a:lnTo>
                    <a:pt x="75244" y="2479810"/>
                  </a:lnTo>
                  <a:lnTo>
                    <a:pt x="71261" y="2474924"/>
                  </a:lnTo>
                  <a:lnTo>
                    <a:pt x="69396" y="2468907"/>
                  </a:lnTo>
                  <a:lnTo>
                    <a:pt x="70010" y="2462420"/>
                  </a:lnTo>
                  <a:lnTo>
                    <a:pt x="727827" y="275072"/>
                  </a:lnTo>
                  <a:lnTo>
                    <a:pt x="762159" y="275072"/>
                  </a:lnTo>
                  <a:lnTo>
                    <a:pt x="423400" y="1401428"/>
                  </a:lnTo>
                  <a:lnTo>
                    <a:pt x="2658296" y="1401428"/>
                  </a:lnTo>
                  <a:lnTo>
                    <a:pt x="2668183" y="1434303"/>
                  </a:lnTo>
                  <a:lnTo>
                    <a:pt x="413518" y="1434303"/>
                  </a:lnTo>
                  <a:lnTo>
                    <a:pt x="101454" y="2471859"/>
                  </a:lnTo>
                  <a:lnTo>
                    <a:pt x="99336" y="2478986"/>
                  </a:lnTo>
                  <a:lnTo>
                    <a:pt x="92791" y="2483545"/>
                  </a:lnTo>
                  <a:close/>
                </a:path>
                <a:path w="3030854" h="2484120">
                  <a:moveTo>
                    <a:pt x="1540104" y="1401428"/>
                  </a:moveTo>
                  <a:lnTo>
                    <a:pt x="1507248" y="1401428"/>
                  </a:lnTo>
                  <a:lnTo>
                    <a:pt x="1507248" y="275072"/>
                  </a:lnTo>
                  <a:lnTo>
                    <a:pt x="1540104" y="275072"/>
                  </a:lnTo>
                  <a:lnTo>
                    <a:pt x="1540104" y="1401428"/>
                  </a:lnTo>
                  <a:close/>
                </a:path>
                <a:path w="3030854" h="2484120">
                  <a:moveTo>
                    <a:pt x="2658296" y="1401428"/>
                  </a:moveTo>
                  <a:lnTo>
                    <a:pt x="2624017" y="1401428"/>
                  </a:lnTo>
                  <a:lnTo>
                    <a:pt x="2285194" y="275072"/>
                  </a:lnTo>
                  <a:lnTo>
                    <a:pt x="2319525" y="275072"/>
                  </a:lnTo>
                  <a:lnTo>
                    <a:pt x="2658296" y="1401428"/>
                  </a:lnTo>
                  <a:close/>
                </a:path>
                <a:path w="3030854" h="2484120">
                  <a:moveTo>
                    <a:pt x="1532789" y="2483545"/>
                  </a:moveTo>
                  <a:lnTo>
                    <a:pt x="1514628" y="2483545"/>
                  </a:lnTo>
                  <a:lnTo>
                    <a:pt x="1507248" y="2476225"/>
                  </a:lnTo>
                  <a:lnTo>
                    <a:pt x="1507248" y="1434303"/>
                  </a:lnTo>
                  <a:lnTo>
                    <a:pt x="1540104" y="1434303"/>
                  </a:lnTo>
                  <a:lnTo>
                    <a:pt x="1540104" y="2476225"/>
                  </a:lnTo>
                  <a:lnTo>
                    <a:pt x="1532789" y="2483545"/>
                  </a:lnTo>
                  <a:close/>
                </a:path>
                <a:path w="3030854" h="2484120">
                  <a:moveTo>
                    <a:pt x="2963225" y="2483545"/>
                  </a:moveTo>
                  <a:lnTo>
                    <a:pt x="2954626" y="2483545"/>
                  </a:lnTo>
                  <a:lnTo>
                    <a:pt x="2948080" y="2478986"/>
                  </a:lnTo>
                  <a:lnTo>
                    <a:pt x="2945963" y="2471859"/>
                  </a:lnTo>
                  <a:lnTo>
                    <a:pt x="2633899" y="1434303"/>
                  </a:lnTo>
                  <a:lnTo>
                    <a:pt x="2668183" y="1434303"/>
                  </a:lnTo>
                  <a:lnTo>
                    <a:pt x="2977407" y="2462420"/>
                  </a:lnTo>
                  <a:lnTo>
                    <a:pt x="2978020" y="2468907"/>
                  </a:lnTo>
                  <a:lnTo>
                    <a:pt x="2976155" y="2474924"/>
                  </a:lnTo>
                  <a:lnTo>
                    <a:pt x="2972173" y="2479810"/>
                  </a:lnTo>
                  <a:lnTo>
                    <a:pt x="2966433" y="2482902"/>
                  </a:lnTo>
                  <a:lnTo>
                    <a:pt x="2964829" y="2483352"/>
                  </a:lnTo>
                  <a:lnTo>
                    <a:pt x="2963225" y="2483545"/>
                  </a:lnTo>
                  <a:close/>
                </a:path>
              </a:pathLst>
            </a:custGeom>
            <a:solidFill>
              <a:srgbClr val="25201F"/>
            </a:solidFill>
          </p:spPr>
          <p:txBody>
            <a:bodyPr wrap="square" lIns="0" tIns="0" rIns="0" bIns="0" rtlCol="0"/>
            <a:lstStyle/>
            <a:p>
              <a:endParaRPr/>
            </a:p>
          </p:txBody>
        </p:sp>
        <p:pic>
          <p:nvPicPr>
            <p:cNvPr id="10" name="object 10"/>
            <p:cNvPicPr/>
            <p:nvPr/>
          </p:nvPicPr>
          <p:blipFill>
            <a:blip r:embed="rId3" cstate="print"/>
            <a:stretch>
              <a:fillRect/>
            </a:stretch>
          </p:blipFill>
          <p:spPr>
            <a:xfrm>
              <a:off x="7146929" y="1300581"/>
              <a:ext cx="838199" cy="838199"/>
            </a:xfrm>
            <a:prstGeom prst="rect">
              <a:avLst/>
            </a:prstGeom>
          </p:spPr>
        </p:pic>
      </p:grpSp>
      <p:sp>
        <p:nvSpPr>
          <p:cNvPr id="11" name="object 11"/>
          <p:cNvSpPr txBox="1"/>
          <p:nvPr/>
        </p:nvSpPr>
        <p:spPr>
          <a:xfrm>
            <a:off x="8044719" y="885607"/>
            <a:ext cx="10055225" cy="8916035"/>
          </a:xfrm>
          <a:prstGeom prst="rect">
            <a:avLst/>
          </a:prstGeom>
        </p:spPr>
        <p:txBody>
          <a:bodyPr vert="horz" wrap="square" lIns="0" tIns="12700" rIns="0" bIns="0" rtlCol="0">
            <a:spAutoFit/>
          </a:bodyPr>
          <a:lstStyle/>
          <a:p>
            <a:pPr marL="12065" marR="5080" algn="ctr">
              <a:lnSpc>
                <a:spcPct val="129299"/>
              </a:lnSpc>
              <a:spcBef>
                <a:spcPts val="100"/>
              </a:spcBef>
            </a:pPr>
            <a:r>
              <a:rPr sz="4100" spc="280" dirty="0">
                <a:latin typeface="Trebuchet MS"/>
                <a:cs typeface="Trebuchet MS"/>
              </a:rPr>
              <a:t>Pots</a:t>
            </a:r>
            <a:r>
              <a:rPr sz="4100" spc="-110" dirty="0">
                <a:latin typeface="Trebuchet MS"/>
                <a:cs typeface="Trebuchet MS"/>
              </a:rPr>
              <a:t> </a:t>
            </a:r>
            <a:r>
              <a:rPr sz="4100" spc="375" dirty="0">
                <a:latin typeface="Trebuchet MS"/>
                <a:cs typeface="Trebuchet MS"/>
              </a:rPr>
              <a:t>are</a:t>
            </a:r>
            <a:r>
              <a:rPr sz="4100" spc="-105" dirty="0">
                <a:latin typeface="Trebuchet MS"/>
                <a:cs typeface="Trebuchet MS"/>
              </a:rPr>
              <a:t> </a:t>
            </a:r>
            <a:r>
              <a:rPr sz="4100" spc="360" dirty="0">
                <a:latin typeface="Trebuchet MS"/>
                <a:cs typeface="Trebuchet MS"/>
              </a:rPr>
              <a:t>very</a:t>
            </a:r>
            <a:r>
              <a:rPr sz="4100" spc="-110" dirty="0">
                <a:latin typeface="Trebuchet MS"/>
                <a:cs typeface="Trebuchet MS"/>
              </a:rPr>
              <a:t> </a:t>
            </a:r>
            <a:r>
              <a:rPr sz="4100" spc="405" dirty="0">
                <a:latin typeface="Trebuchet MS"/>
                <a:cs typeface="Trebuchet MS"/>
              </a:rPr>
              <a:t>fragile</a:t>
            </a:r>
            <a:r>
              <a:rPr sz="4100" spc="-105" dirty="0">
                <a:latin typeface="Trebuchet MS"/>
                <a:cs typeface="Trebuchet MS"/>
              </a:rPr>
              <a:t> </a:t>
            </a:r>
            <a:r>
              <a:rPr sz="4100" spc="185" dirty="0">
                <a:latin typeface="Trebuchet MS"/>
                <a:cs typeface="Trebuchet MS"/>
              </a:rPr>
              <a:t>and</a:t>
            </a:r>
            <a:r>
              <a:rPr sz="4100" spc="-105" dirty="0">
                <a:latin typeface="Trebuchet MS"/>
                <a:cs typeface="Trebuchet MS"/>
              </a:rPr>
              <a:t> </a:t>
            </a:r>
            <a:r>
              <a:rPr sz="4100" spc="125" dirty="0">
                <a:latin typeface="Trebuchet MS"/>
                <a:cs typeface="Trebuchet MS"/>
              </a:rPr>
              <a:t>Since</a:t>
            </a:r>
            <a:r>
              <a:rPr sz="4100" spc="-110" dirty="0">
                <a:latin typeface="Trebuchet MS"/>
                <a:cs typeface="Trebuchet MS"/>
              </a:rPr>
              <a:t> </a:t>
            </a:r>
            <a:r>
              <a:rPr sz="4100" spc="175" dirty="0">
                <a:latin typeface="Trebuchet MS"/>
                <a:cs typeface="Trebuchet MS"/>
              </a:rPr>
              <a:t>the</a:t>
            </a:r>
            <a:r>
              <a:rPr sz="4100" spc="-105" dirty="0">
                <a:latin typeface="Trebuchet MS"/>
                <a:cs typeface="Trebuchet MS"/>
              </a:rPr>
              <a:t> </a:t>
            </a:r>
            <a:r>
              <a:rPr sz="4100" spc="175" dirty="0">
                <a:latin typeface="Trebuchet MS"/>
                <a:cs typeface="Trebuchet MS"/>
              </a:rPr>
              <a:t>pot </a:t>
            </a:r>
            <a:r>
              <a:rPr sz="4100" spc="-1220" dirty="0">
                <a:latin typeface="Trebuchet MS"/>
                <a:cs typeface="Trebuchet MS"/>
              </a:rPr>
              <a:t> </a:t>
            </a:r>
            <a:r>
              <a:rPr sz="4100" spc="254" dirty="0">
                <a:latin typeface="Trebuchet MS"/>
                <a:cs typeface="Trebuchet MS"/>
              </a:rPr>
              <a:t>is </a:t>
            </a:r>
            <a:r>
              <a:rPr sz="4100" spc="80" dirty="0">
                <a:latin typeface="Trebuchet MS"/>
                <a:cs typeface="Trebuchet MS"/>
              </a:rPr>
              <a:t>quite </a:t>
            </a:r>
            <a:r>
              <a:rPr sz="4100" spc="125" dirty="0">
                <a:latin typeface="Trebuchet MS"/>
                <a:cs typeface="Trebuchet MS"/>
              </a:rPr>
              <a:t>heavy, </a:t>
            </a:r>
            <a:r>
              <a:rPr sz="4100" spc="55" dirty="0">
                <a:latin typeface="Trebuchet MS"/>
                <a:cs typeface="Trebuchet MS"/>
              </a:rPr>
              <a:t>moving </a:t>
            </a:r>
            <a:r>
              <a:rPr sz="4100" spc="254" dirty="0">
                <a:latin typeface="Trebuchet MS"/>
                <a:cs typeface="Trebuchet MS"/>
              </a:rPr>
              <a:t>is </a:t>
            </a:r>
            <a:r>
              <a:rPr sz="4100" spc="484" dirty="0">
                <a:latin typeface="Trebuchet MS"/>
                <a:cs typeface="Trebuchet MS"/>
              </a:rPr>
              <a:t>also </a:t>
            </a:r>
            <a:r>
              <a:rPr sz="4100" spc="105" dirty="0">
                <a:latin typeface="Trebuchet MS"/>
                <a:cs typeface="Trebuchet MS"/>
              </a:rPr>
              <a:t>more </a:t>
            </a:r>
            <a:r>
              <a:rPr sz="4100" spc="110" dirty="0">
                <a:latin typeface="Trebuchet MS"/>
                <a:cs typeface="Trebuchet MS"/>
              </a:rPr>
              <a:t> </a:t>
            </a:r>
            <a:r>
              <a:rPr sz="4100" spc="240" dirty="0">
                <a:latin typeface="Trebuchet MS"/>
                <a:cs typeface="Trebuchet MS"/>
              </a:rPr>
              <a:t>difficult.</a:t>
            </a:r>
            <a:endParaRPr sz="4100">
              <a:latin typeface="Trebuchet MS"/>
              <a:cs typeface="Trebuchet MS"/>
            </a:endParaRPr>
          </a:p>
          <a:p>
            <a:pPr marL="78740" marR="71120" algn="ctr">
              <a:lnSpc>
                <a:spcPct val="129299"/>
              </a:lnSpc>
              <a:spcBef>
                <a:spcPts val="5"/>
              </a:spcBef>
            </a:pPr>
            <a:r>
              <a:rPr sz="4100" spc="150" dirty="0">
                <a:latin typeface="Trebuchet MS"/>
                <a:cs typeface="Trebuchet MS"/>
              </a:rPr>
              <a:t>While</a:t>
            </a:r>
            <a:r>
              <a:rPr sz="4100" spc="-105" dirty="0">
                <a:latin typeface="Trebuchet MS"/>
                <a:cs typeface="Trebuchet MS"/>
              </a:rPr>
              <a:t> </a:t>
            </a:r>
            <a:r>
              <a:rPr sz="4100" spc="140" dirty="0">
                <a:latin typeface="Trebuchet MS"/>
                <a:cs typeface="Trebuchet MS"/>
              </a:rPr>
              <a:t>both</a:t>
            </a:r>
            <a:r>
              <a:rPr sz="4100" spc="-105" dirty="0">
                <a:latin typeface="Trebuchet MS"/>
                <a:cs typeface="Trebuchet MS"/>
              </a:rPr>
              <a:t> </a:t>
            </a:r>
            <a:r>
              <a:rPr sz="4100" spc="350" dirty="0">
                <a:latin typeface="Trebuchet MS"/>
                <a:cs typeface="Trebuchet MS"/>
              </a:rPr>
              <a:t>plastic</a:t>
            </a:r>
            <a:r>
              <a:rPr sz="4100" spc="-100" dirty="0">
                <a:latin typeface="Trebuchet MS"/>
                <a:cs typeface="Trebuchet MS"/>
              </a:rPr>
              <a:t> </a:t>
            </a:r>
            <a:r>
              <a:rPr sz="4100" spc="185" dirty="0">
                <a:latin typeface="Trebuchet MS"/>
                <a:cs typeface="Trebuchet MS"/>
              </a:rPr>
              <a:t>and</a:t>
            </a:r>
            <a:r>
              <a:rPr sz="4100" spc="-105" dirty="0">
                <a:latin typeface="Trebuchet MS"/>
                <a:cs typeface="Trebuchet MS"/>
              </a:rPr>
              <a:t> </a:t>
            </a:r>
            <a:r>
              <a:rPr sz="4100" spc="330" dirty="0">
                <a:latin typeface="Trebuchet MS"/>
                <a:cs typeface="Trebuchet MS"/>
              </a:rPr>
              <a:t>fabric</a:t>
            </a:r>
            <a:r>
              <a:rPr sz="4100" spc="-100" dirty="0">
                <a:latin typeface="Trebuchet MS"/>
                <a:cs typeface="Trebuchet MS"/>
              </a:rPr>
              <a:t> </a:t>
            </a:r>
            <a:r>
              <a:rPr sz="4100" spc="280" dirty="0">
                <a:latin typeface="Trebuchet MS"/>
                <a:cs typeface="Trebuchet MS"/>
              </a:rPr>
              <a:t>pots</a:t>
            </a:r>
            <a:r>
              <a:rPr sz="4100" spc="-105" dirty="0">
                <a:latin typeface="Trebuchet MS"/>
                <a:cs typeface="Trebuchet MS"/>
              </a:rPr>
              <a:t> </a:t>
            </a:r>
            <a:r>
              <a:rPr sz="4100" spc="375" dirty="0">
                <a:latin typeface="Trebuchet MS"/>
                <a:cs typeface="Trebuchet MS"/>
              </a:rPr>
              <a:t>are </a:t>
            </a:r>
            <a:r>
              <a:rPr sz="4100" spc="-1220" dirty="0">
                <a:latin typeface="Trebuchet MS"/>
                <a:cs typeface="Trebuchet MS"/>
              </a:rPr>
              <a:t> </a:t>
            </a:r>
            <a:r>
              <a:rPr sz="4100" spc="240" dirty="0">
                <a:latin typeface="Trebuchet MS"/>
                <a:cs typeface="Trebuchet MS"/>
              </a:rPr>
              <a:t>reusable,</a:t>
            </a:r>
            <a:r>
              <a:rPr sz="4100" spc="-110" dirty="0">
                <a:latin typeface="Trebuchet MS"/>
                <a:cs typeface="Trebuchet MS"/>
              </a:rPr>
              <a:t> </a:t>
            </a:r>
            <a:r>
              <a:rPr sz="4100" spc="350" dirty="0">
                <a:latin typeface="Trebuchet MS"/>
                <a:cs typeface="Trebuchet MS"/>
              </a:rPr>
              <a:t>plastic</a:t>
            </a:r>
            <a:r>
              <a:rPr sz="4100" spc="-110" dirty="0">
                <a:latin typeface="Trebuchet MS"/>
                <a:cs typeface="Trebuchet MS"/>
              </a:rPr>
              <a:t> </a:t>
            </a:r>
            <a:r>
              <a:rPr sz="4100" spc="280" dirty="0">
                <a:latin typeface="Trebuchet MS"/>
                <a:cs typeface="Trebuchet MS"/>
              </a:rPr>
              <a:t>pots</a:t>
            </a:r>
            <a:r>
              <a:rPr sz="4100" spc="-110" dirty="0">
                <a:latin typeface="Trebuchet MS"/>
                <a:cs typeface="Trebuchet MS"/>
              </a:rPr>
              <a:t> </a:t>
            </a:r>
            <a:r>
              <a:rPr sz="4100" spc="380" dirty="0">
                <a:latin typeface="Trebuchet MS"/>
                <a:cs typeface="Trebuchet MS"/>
              </a:rPr>
              <a:t>typically</a:t>
            </a:r>
            <a:r>
              <a:rPr sz="4100" spc="-105" dirty="0">
                <a:latin typeface="Trebuchet MS"/>
                <a:cs typeface="Trebuchet MS"/>
              </a:rPr>
              <a:t> </a:t>
            </a:r>
            <a:r>
              <a:rPr sz="4100" spc="300" dirty="0">
                <a:latin typeface="Trebuchet MS"/>
                <a:cs typeface="Trebuchet MS"/>
              </a:rPr>
              <a:t>won't </a:t>
            </a:r>
            <a:r>
              <a:rPr sz="4100" spc="-1220" dirty="0">
                <a:latin typeface="Trebuchet MS"/>
                <a:cs typeface="Trebuchet MS"/>
              </a:rPr>
              <a:t> </a:t>
            </a:r>
            <a:r>
              <a:rPr sz="4100" spc="130" dirty="0">
                <a:latin typeface="Trebuchet MS"/>
                <a:cs typeface="Trebuchet MS"/>
              </a:rPr>
              <a:t>maintain </a:t>
            </a:r>
            <a:r>
              <a:rPr sz="4100" spc="220" dirty="0">
                <a:latin typeface="Trebuchet MS"/>
                <a:cs typeface="Trebuchet MS"/>
              </a:rPr>
              <a:t>their </a:t>
            </a:r>
            <a:r>
              <a:rPr sz="4100" spc="285" dirty="0">
                <a:latin typeface="Trebuchet MS"/>
                <a:cs typeface="Trebuchet MS"/>
              </a:rPr>
              <a:t>quality </a:t>
            </a:r>
            <a:r>
              <a:rPr sz="4100" spc="500" dirty="0">
                <a:latin typeface="Trebuchet MS"/>
                <a:cs typeface="Trebuchet MS"/>
              </a:rPr>
              <a:t>for </a:t>
            </a:r>
            <a:r>
              <a:rPr sz="4100" spc="515" dirty="0">
                <a:latin typeface="Trebuchet MS"/>
                <a:cs typeface="Trebuchet MS"/>
              </a:rPr>
              <a:t>as </a:t>
            </a:r>
            <a:r>
              <a:rPr sz="4100" spc="315" dirty="0">
                <a:latin typeface="Trebuchet MS"/>
                <a:cs typeface="Trebuchet MS"/>
              </a:rPr>
              <a:t>long </a:t>
            </a:r>
            <a:r>
              <a:rPr sz="4100" spc="515" dirty="0">
                <a:latin typeface="Trebuchet MS"/>
                <a:cs typeface="Trebuchet MS"/>
              </a:rPr>
              <a:t>as </a:t>
            </a:r>
            <a:r>
              <a:rPr sz="4100" spc="-1225" dirty="0">
                <a:latin typeface="Trebuchet MS"/>
                <a:cs typeface="Trebuchet MS"/>
              </a:rPr>
              <a:t> </a:t>
            </a:r>
            <a:r>
              <a:rPr sz="4100" spc="330" dirty="0">
                <a:latin typeface="Trebuchet MS"/>
                <a:cs typeface="Trebuchet MS"/>
              </a:rPr>
              <a:t>fabric </a:t>
            </a:r>
            <a:r>
              <a:rPr sz="4100" spc="135" dirty="0">
                <a:latin typeface="Trebuchet MS"/>
                <a:cs typeface="Trebuchet MS"/>
              </a:rPr>
              <a:t>pots. </a:t>
            </a:r>
            <a:r>
              <a:rPr sz="4100" spc="-80" dirty="0">
                <a:latin typeface="Trebuchet MS"/>
                <a:cs typeface="Trebuchet MS"/>
              </a:rPr>
              <a:t>The </a:t>
            </a:r>
            <a:r>
              <a:rPr sz="4100" spc="295" dirty="0">
                <a:latin typeface="Trebuchet MS"/>
                <a:cs typeface="Trebuchet MS"/>
              </a:rPr>
              <a:t>material </a:t>
            </a:r>
            <a:r>
              <a:rPr sz="4100" spc="345" dirty="0">
                <a:latin typeface="Trebuchet MS"/>
                <a:cs typeface="Trebuchet MS"/>
              </a:rPr>
              <a:t>that </a:t>
            </a:r>
            <a:r>
              <a:rPr sz="4100" spc="215" dirty="0">
                <a:latin typeface="Trebuchet MS"/>
                <a:cs typeface="Trebuchet MS"/>
              </a:rPr>
              <a:t>makes </a:t>
            </a:r>
            <a:r>
              <a:rPr sz="4100" spc="220" dirty="0">
                <a:latin typeface="Trebuchet MS"/>
                <a:cs typeface="Trebuchet MS"/>
              </a:rPr>
              <a:t> </a:t>
            </a:r>
            <a:r>
              <a:rPr sz="4100" spc="10" dirty="0">
                <a:latin typeface="Trebuchet MS"/>
                <a:cs typeface="Trebuchet MS"/>
              </a:rPr>
              <a:t>up</a:t>
            </a:r>
            <a:r>
              <a:rPr sz="4100" spc="-105" dirty="0">
                <a:latin typeface="Trebuchet MS"/>
                <a:cs typeface="Trebuchet MS"/>
              </a:rPr>
              <a:t> </a:t>
            </a:r>
            <a:r>
              <a:rPr sz="4100" spc="425" dirty="0">
                <a:latin typeface="Trebuchet MS"/>
                <a:cs typeface="Trebuchet MS"/>
              </a:rPr>
              <a:t>a</a:t>
            </a:r>
            <a:r>
              <a:rPr sz="4100" spc="-105" dirty="0">
                <a:latin typeface="Trebuchet MS"/>
                <a:cs typeface="Trebuchet MS"/>
              </a:rPr>
              <a:t> </a:t>
            </a:r>
            <a:r>
              <a:rPr sz="4100" spc="330" dirty="0">
                <a:latin typeface="Trebuchet MS"/>
                <a:cs typeface="Trebuchet MS"/>
              </a:rPr>
              <a:t>fabric</a:t>
            </a:r>
            <a:r>
              <a:rPr sz="4100" spc="-105" dirty="0">
                <a:latin typeface="Trebuchet MS"/>
                <a:cs typeface="Trebuchet MS"/>
              </a:rPr>
              <a:t> </a:t>
            </a:r>
            <a:r>
              <a:rPr sz="4100" spc="175" dirty="0">
                <a:latin typeface="Trebuchet MS"/>
                <a:cs typeface="Trebuchet MS"/>
              </a:rPr>
              <a:t>pot</a:t>
            </a:r>
            <a:r>
              <a:rPr sz="4100" spc="-105" dirty="0">
                <a:latin typeface="Trebuchet MS"/>
                <a:cs typeface="Trebuchet MS"/>
              </a:rPr>
              <a:t> </a:t>
            </a:r>
            <a:r>
              <a:rPr sz="4100" spc="140" dirty="0">
                <a:latin typeface="Trebuchet MS"/>
                <a:cs typeface="Trebuchet MS"/>
              </a:rPr>
              <a:t>may</a:t>
            </a:r>
            <a:r>
              <a:rPr sz="4100" spc="-105" dirty="0">
                <a:latin typeface="Trebuchet MS"/>
                <a:cs typeface="Trebuchet MS"/>
              </a:rPr>
              <a:t> </a:t>
            </a:r>
            <a:r>
              <a:rPr sz="4100" spc="360" dirty="0">
                <a:latin typeface="Trebuchet MS"/>
                <a:cs typeface="Trebuchet MS"/>
              </a:rPr>
              <a:t>stretch</a:t>
            </a:r>
            <a:r>
              <a:rPr sz="4100" spc="-105" dirty="0">
                <a:latin typeface="Trebuchet MS"/>
                <a:cs typeface="Trebuchet MS"/>
              </a:rPr>
              <a:t> </a:t>
            </a:r>
            <a:r>
              <a:rPr sz="4100" spc="185" dirty="0">
                <a:latin typeface="Trebuchet MS"/>
                <a:cs typeface="Trebuchet MS"/>
              </a:rPr>
              <a:t>and</a:t>
            </a:r>
            <a:r>
              <a:rPr sz="4100" spc="-105" dirty="0">
                <a:latin typeface="Trebuchet MS"/>
                <a:cs typeface="Trebuchet MS"/>
              </a:rPr>
              <a:t> </a:t>
            </a:r>
            <a:r>
              <a:rPr sz="4100" spc="390" dirty="0">
                <a:latin typeface="Trebuchet MS"/>
                <a:cs typeface="Trebuchet MS"/>
              </a:rPr>
              <a:t>wear </a:t>
            </a:r>
            <a:r>
              <a:rPr sz="4100" spc="395" dirty="0">
                <a:latin typeface="Trebuchet MS"/>
                <a:cs typeface="Trebuchet MS"/>
              </a:rPr>
              <a:t> </a:t>
            </a:r>
            <a:r>
              <a:rPr sz="4100" spc="204" dirty="0">
                <a:latin typeface="Trebuchet MS"/>
                <a:cs typeface="Trebuchet MS"/>
              </a:rPr>
              <a:t>with</a:t>
            </a:r>
            <a:r>
              <a:rPr sz="4100" spc="-105" dirty="0">
                <a:latin typeface="Trebuchet MS"/>
                <a:cs typeface="Trebuchet MS"/>
              </a:rPr>
              <a:t> </a:t>
            </a:r>
            <a:r>
              <a:rPr sz="4100" spc="-85" dirty="0">
                <a:latin typeface="Trebuchet MS"/>
                <a:cs typeface="Trebuchet MS"/>
              </a:rPr>
              <a:t>time,</a:t>
            </a:r>
            <a:r>
              <a:rPr sz="4100" spc="-105" dirty="0">
                <a:latin typeface="Trebuchet MS"/>
                <a:cs typeface="Trebuchet MS"/>
              </a:rPr>
              <a:t> </a:t>
            </a:r>
            <a:r>
              <a:rPr sz="4100" spc="160" dirty="0">
                <a:latin typeface="Trebuchet MS"/>
                <a:cs typeface="Trebuchet MS"/>
              </a:rPr>
              <a:t>but</a:t>
            </a:r>
            <a:r>
              <a:rPr sz="4100" spc="-100" dirty="0">
                <a:latin typeface="Trebuchet MS"/>
                <a:cs typeface="Trebuchet MS"/>
              </a:rPr>
              <a:t> </a:t>
            </a:r>
            <a:r>
              <a:rPr sz="4100" spc="180" dirty="0">
                <a:latin typeface="Trebuchet MS"/>
                <a:cs typeface="Trebuchet MS"/>
              </a:rPr>
              <a:t>it</a:t>
            </a:r>
            <a:r>
              <a:rPr sz="4100" spc="-105" dirty="0">
                <a:latin typeface="Trebuchet MS"/>
                <a:cs typeface="Trebuchet MS"/>
              </a:rPr>
              <a:t> </a:t>
            </a:r>
            <a:r>
              <a:rPr sz="4100" spc="500" dirty="0">
                <a:latin typeface="Trebuchet MS"/>
                <a:cs typeface="Trebuchet MS"/>
              </a:rPr>
              <a:t>will</a:t>
            </a:r>
            <a:r>
              <a:rPr sz="4100" spc="-105" dirty="0">
                <a:latin typeface="Trebuchet MS"/>
                <a:cs typeface="Trebuchet MS"/>
              </a:rPr>
              <a:t> </a:t>
            </a:r>
            <a:r>
              <a:rPr sz="4100" spc="580" dirty="0">
                <a:latin typeface="Trebuchet MS"/>
                <a:cs typeface="Trebuchet MS"/>
              </a:rPr>
              <a:t>last</a:t>
            </a:r>
            <a:r>
              <a:rPr sz="4100" spc="-100" dirty="0">
                <a:latin typeface="Trebuchet MS"/>
                <a:cs typeface="Trebuchet MS"/>
              </a:rPr>
              <a:t> </a:t>
            </a:r>
            <a:r>
              <a:rPr sz="4100" spc="330" dirty="0">
                <a:latin typeface="Trebuchet MS"/>
                <a:cs typeface="Trebuchet MS"/>
              </a:rPr>
              <a:t>longer</a:t>
            </a:r>
            <a:r>
              <a:rPr sz="4100" spc="-105" dirty="0">
                <a:latin typeface="Trebuchet MS"/>
                <a:cs typeface="Trebuchet MS"/>
              </a:rPr>
              <a:t> </a:t>
            </a:r>
            <a:r>
              <a:rPr sz="4100" spc="265" dirty="0">
                <a:latin typeface="Trebuchet MS"/>
                <a:cs typeface="Trebuchet MS"/>
              </a:rPr>
              <a:t>than </a:t>
            </a:r>
            <a:r>
              <a:rPr sz="4100" spc="-1220" dirty="0">
                <a:latin typeface="Trebuchet MS"/>
                <a:cs typeface="Trebuchet MS"/>
              </a:rPr>
              <a:t> </a:t>
            </a:r>
            <a:r>
              <a:rPr sz="4100" spc="425" dirty="0">
                <a:latin typeface="Trebuchet MS"/>
                <a:cs typeface="Trebuchet MS"/>
              </a:rPr>
              <a:t>a </a:t>
            </a:r>
            <a:r>
              <a:rPr sz="4100" spc="350" dirty="0">
                <a:latin typeface="Trebuchet MS"/>
                <a:cs typeface="Trebuchet MS"/>
              </a:rPr>
              <a:t>plastic </a:t>
            </a:r>
            <a:r>
              <a:rPr sz="4100" spc="175" dirty="0">
                <a:latin typeface="Trebuchet MS"/>
                <a:cs typeface="Trebuchet MS"/>
              </a:rPr>
              <a:t>pot </a:t>
            </a:r>
            <a:r>
              <a:rPr sz="4100" spc="125" dirty="0">
                <a:latin typeface="Trebuchet MS"/>
                <a:cs typeface="Trebuchet MS"/>
              </a:rPr>
              <a:t>which </a:t>
            </a:r>
            <a:r>
              <a:rPr sz="4100" spc="500" dirty="0">
                <a:latin typeface="Trebuchet MS"/>
                <a:cs typeface="Trebuchet MS"/>
              </a:rPr>
              <a:t>will </a:t>
            </a:r>
            <a:r>
              <a:rPr sz="4100" spc="350" dirty="0">
                <a:latin typeface="Trebuchet MS"/>
                <a:cs typeface="Trebuchet MS"/>
              </a:rPr>
              <a:t>eventually </a:t>
            </a:r>
            <a:r>
              <a:rPr sz="4100" spc="355" dirty="0">
                <a:latin typeface="Trebuchet MS"/>
                <a:cs typeface="Trebuchet MS"/>
              </a:rPr>
              <a:t> </a:t>
            </a:r>
            <a:r>
              <a:rPr sz="4100" spc="390" dirty="0">
                <a:latin typeface="Trebuchet MS"/>
                <a:cs typeface="Trebuchet MS"/>
              </a:rPr>
              <a:t>crack</a:t>
            </a:r>
            <a:r>
              <a:rPr sz="4100" spc="-105" dirty="0">
                <a:latin typeface="Trebuchet MS"/>
                <a:cs typeface="Trebuchet MS"/>
              </a:rPr>
              <a:t> </a:t>
            </a:r>
            <a:r>
              <a:rPr sz="4100" spc="375" dirty="0">
                <a:latin typeface="Trebuchet MS"/>
                <a:cs typeface="Trebuchet MS"/>
              </a:rPr>
              <a:t>or</a:t>
            </a:r>
            <a:r>
              <a:rPr sz="4100" spc="-100" dirty="0">
                <a:latin typeface="Trebuchet MS"/>
                <a:cs typeface="Trebuchet MS"/>
              </a:rPr>
              <a:t> </a:t>
            </a:r>
            <a:r>
              <a:rPr sz="4100" spc="170" dirty="0">
                <a:latin typeface="Trebuchet MS"/>
                <a:cs typeface="Trebuchet MS"/>
              </a:rPr>
              <a:t>break.</a:t>
            </a:r>
            <a:endParaRPr sz="4100">
              <a:latin typeface="Trebuchet MS"/>
              <a:cs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77032" y="2545304"/>
            <a:ext cx="4408078" cy="7742544"/>
          </a:xfrm>
          <a:prstGeom prst="rect">
            <a:avLst/>
          </a:prstGeom>
        </p:spPr>
      </p:pic>
      <p:sp>
        <p:nvSpPr>
          <p:cNvPr id="3" name="object 3"/>
          <p:cNvSpPr txBox="1">
            <a:spLocks noGrp="1"/>
          </p:cNvSpPr>
          <p:nvPr>
            <p:ph type="title"/>
          </p:nvPr>
        </p:nvSpPr>
        <p:spPr>
          <a:xfrm>
            <a:off x="5944116" y="1380925"/>
            <a:ext cx="11325860" cy="2901950"/>
          </a:xfrm>
          <a:prstGeom prst="rect">
            <a:avLst/>
          </a:prstGeom>
        </p:spPr>
        <p:txBody>
          <a:bodyPr vert="horz" wrap="square" lIns="0" tIns="11430" rIns="0" bIns="0" rtlCol="0">
            <a:spAutoFit/>
          </a:bodyPr>
          <a:lstStyle/>
          <a:p>
            <a:pPr marL="12700" marR="5080">
              <a:lnSpc>
                <a:spcPct val="130200"/>
              </a:lnSpc>
              <a:spcBef>
                <a:spcPts val="90"/>
              </a:spcBef>
            </a:pPr>
            <a:r>
              <a:rPr sz="7250" spc="170" dirty="0">
                <a:latin typeface="Trebuchet MS"/>
                <a:cs typeface="Trebuchet MS"/>
              </a:rPr>
              <a:t>Overcoming</a:t>
            </a:r>
            <a:r>
              <a:rPr sz="7250" spc="180" dirty="0">
                <a:latin typeface="Trebuchet MS"/>
                <a:cs typeface="Trebuchet MS"/>
              </a:rPr>
              <a:t> </a:t>
            </a:r>
            <a:r>
              <a:rPr sz="7250" spc="680" dirty="0">
                <a:latin typeface="Trebuchet MS"/>
                <a:cs typeface="Trebuchet MS"/>
              </a:rPr>
              <a:t>Drawacks</a:t>
            </a:r>
            <a:r>
              <a:rPr sz="7250" spc="185" dirty="0">
                <a:latin typeface="Trebuchet MS"/>
                <a:cs typeface="Trebuchet MS"/>
              </a:rPr>
              <a:t> </a:t>
            </a:r>
            <a:r>
              <a:rPr sz="7250" spc="760" dirty="0">
                <a:latin typeface="Trebuchet MS"/>
                <a:cs typeface="Trebuchet MS"/>
              </a:rPr>
              <a:t>of </a:t>
            </a:r>
            <a:r>
              <a:rPr sz="7250" spc="-2170" dirty="0">
                <a:latin typeface="Trebuchet MS"/>
                <a:cs typeface="Trebuchet MS"/>
              </a:rPr>
              <a:t> </a:t>
            </a:r>
            <a:r>
              <a:rPr sz="7250" spc="670" dirty="0">
                <a:latin typeface="Trebuchet MS"/>
                <a:cs typeface="Trebuchet MS"/>
              </a:rPr>
              <a:t>smart</a:t>
            </a:r>
            <a:r>
              <a:rPr sz="7250" spc="-165" dirty="0">
                <a:latin typeface="Trebuchet MS"/>
                <a:cs typeface="Trebuchet MS"/>
              </a:rPr>
              <a:t> </a:t>
            </a:r>
            <a:r>
              <a:rPr sz="7250" spc="595" dirty="0">
                <a:latin typeface="Trebuchet MS"/>
                <a:cs typeface="Trebuchet MS"/>
              </a:rPr>
              <a:t>pot?</a:t>
            </a:r>
            <a:endParaRPr sz="7250">
              <a:latin typeface="Trebuchet MS"/>
              <a:cs typeface="Trebuchet MS"/>
            </a:endParaRPr>
          </a:p>
        </p:txBody>
      </p:sp>
      <p:pic>
        <p:nvPicPr>
          <p:cNvPr id="4" name="object 4"/>
          <p:cNvPicPr/>
          <p:nvPr/>
        </p:nvPicPr>
        <p:blipFill>
          <a:blip r:embed="rId3" cstate="print"/>
          <a:stretch>
            <a:fillRect/>
          </a:stretch>
        </p:blipFill>
        <p:spPr>
          <a:xfrm>
            <a:off x="2183813" y="1625664"/>
            <a:ext cx="2295524" cy="10382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15798" y="6517768"/>
            <a:ext cx="4360545" cy="2440305"/>
            <a:chOff x="2115798" y="6517768"/>
            <a:chExt cx="4360545" cy="2440305"/>
          </a:xfrm>
        </p:grpSpPr>
        <p:sp>
          <p:nvSpPr>
            <p:cNvPr id="3" name="object 3"/>
            <p:cNvSpPr/>
            <p:nvPr/>
          </p:nvSpPr>
          <p:spPr>
            <a:xfrm>
              <a:off x="2115798" y="6517768"/>
              <a:ext cx="4360545" cy="2440305"/>
            </a:xfrm>
            <a:custGeom>
              <a:avLst/>
              <a:gdLst/>
              <a:ahLst/>
              <a:cxnLst/>
              <a:rect l="l" t="t" r="r" b="b"/>
              <a:pathLst>
                <a:path w="4360545" h="2440304">
                  <a:moveTo>
                    <a:pt x="2071040" y="2440264"/>
                  </a:moveTo>
                  <a:lnTo>
                    <a:pt x="1715527" y="2410582"/>
                  </a:lnTo>
                  <a:lnTo>
                    <a:pt x="1528097" y="2368936"/>
                  </a:lnTo>
                  <a:lnTo>
                    <a:pt x="1381030" y="2320550"/>
                  </a:lnTo>
                  <a:lnTo>
                    <a:pt x="1233673" y="2254441"/>
                  </a:lnTo>
                  <a:lnTo>
                    <a:pt x="1137619" y="2199182"/>
                  </a:lnTo>
                  <a:lnTo>
                    <a:pt x="1044954" y="2134033"/>
                  </a:lnTo>
                  <a:lnTo>
                    <a:pt x="957084" y="2058190"/>
                  </a:lnTo>
                  <a:lnTo>
                    <a:pt x="875417" y="1970848"/>
                  </a:lnTo>
                  <a:lnTo>
                    <a:pt x="512824" y="1392839"/>
                  </a:lnTo>
                  <a:lnTo>
                    <a:pt x="236989" y="745367"/>
                  </a:lnTo>
                  <a:lnTo>
                    <a:pt x="61514" y="217923"/>
                  </a:lnTo>
                  <a:lnTo>
                    <a:pt x="0" y="0"/>
                  </a:lnTo>
                  <a:lnTo>
                    <a:pt x="1961973" y="0"/>
                  </a:lnTo>
                  <a:lnTo>
                    <a:pt x="4360009" y="0"/>
                  </a:lnTo>
                  <a:lnTo>
                    <a:pt x="4303556" y="200790"/>
                  </a:lnTo>
                  <a:lnTo>
                    <a:pt x="4131714" y="699470"/>
                  </a:lnTo>
                  <a:lnTo>
                    <a:pt x="3840760" y="1340511"/>
                  </a:lnTo>
                  <a:lnTo>
                    <a:pt x="3426971" y="1968380"/>
                  </a:lnTo>
                  <a:lnTo>
                    <a:pt x="3354128" y="2047884"/>
                  </a:lnTo>
                  <a:lnTo>
                    <a:pt x="3277013" y="2117979"/>
                  </a:lnTo>
                  <a:lnTo>
                    <a:pt x="3196125" y="2179251"/>
                  </a:lnTo>
                  <a:lnTo>
                    <a:pt x="3111965" y="2232288"/>
                  </a:lnTo>
                  <a:lnTo>
                    <a:pt x="2980688" y="2297687"/>
                  </a:lnTo>
                  <a:lnTo>
                    <a:pt x="2844868" y="2347860"/>
                  </a:lnTo>
                  <a:lnTo>
                    <a:pt x="2659632" y="2394500"/>
                  </a:lnTo>
                  <a:lnTo>
                    <a:pt x="2427062" y="2426849"/>
                  </a:lnTo>
                  <a:lnTo>
                    <a:pt x="2071040" y="2440264"/>
                  </a:lnTo>
                  <a:close/>
                </a:path>
              </a:pathLst>
            </a:custGeom>
            <a:solidFill>
              <a:srgbClr val="C1694E"/>
            </a:solidFill>
          </p:spPr>
          <p:txBody>
            <a:bodyPr wrap="square" lIns="0" tIns="0" rIns="0" bIns="0" rtlCol="0"/>
            <a:lstStyle/>
            <a:p>
              <a:endParaRPr/>
            </a:p>
          </p:txBody>
        </p:sp>
        <p:sp>
          <p:nvSpPr>
            <p:cNvPr id="4" name="object 4"/>
            <p:cNvSpPr/>
            <p:nvPr/>
          </p:nvSpPr>
          <p:spPr>
            <a:xfrm>
              <a:off x="2151193" y="6517768"/>
              <a:ext cx="4289425" cy="1199515"/>
            </a:xfrm>
            <a:custGeom>
              <a:avLst/>
              <a:gdLst/>
              <a:ahLst/>
              <a:cxnLst/>
              <a:rect l="l" t="t" r="r" b="b"/>
              <a:pathLst>
                <a:path w="4289425" h="1199515">
                  <a:moveTo>
                    <a:pt x="2002150" y="1199517"/>
                  </a:moveTo>
                  <a:lnTo>
                    <a:pt x="1603656" y="1176660"/>
                  </a:lnTo>
                  <a:lnTo>
                    <a:pt x="1248126" y="1129135"/>
                  </a:lnTo>
                  <a:lnTo>
                    <a:pt x="935696" y="1060132"/>
                  </a:lnTo>
                  <a:lnTo>
                    <a:pt x="666502" y="972836"/>
                  </a:lnTo>
                  <a:lnTo>
                    <a:pt x="475299" y="888415"/>
                  </a:lnTo>
                  <a:lnTo>
                    <a:pt x="314292" y="795350"/>
                  </a:lnTo>
                  <a:lnTo>
                    <a:pt x="183562" y="695484"/>
                  </a:lnTo>
                  <a:lnTo>
                    <a:pt x="0" y="129181"/>
                  </a:lnTo>
                  <a:lnTo>
                    <a:pt x="37813" y="63433"/>
                  </a:lnTo>
                  <a:lnTo>
                    <a:pt x="88900" y="0"/>
                  </a:lnTo>
                  <a:lnTo>
                    <a:pt x="4200319" y="0"/>
                  </a:lnTo>
                  <a:lnTo>
                    <a:pt x="4251405" y="63536"/>
                  </a:lnTo>
                  <a:lnTo>
                    <a:pt x="4289218" y="129387"/>
                  </a:lnTo>
                  <a:lnTo>
                    <a:pt x="4094338" y="704329"/>
                  </a:lnTo>
                  <a:lnTo>
                    <a:pt x="4018849" y="764012"/>
                  </a:lnTo>
                  <a:lnTo>
                    <a:pt x="3869347" y="858451"/>
                  </a:lnTo>
                  <a:lnTo>
                    <a:pt x="3690293" y="945048"/>
                  </a:lnTo>
                  <a:lnTo>
                    <a:pt x="3436511" y="1036086"/>
                  </a:lnTo>
                  <a:lnTo>
                    <a:pt x="3140379" y="1110150"/>
                  </a:lnTo>
                  <a:lnTo>
                    <a:pt x="2802010" y="1164141"/>
                  </a:lnTo>
                  <a:lnTo>
                    <a:pt x="2421516" y="1194960"/>
                  </a:lnTo>
                  <a:lnTo>
                    <a:pt x="2002150" y="1199517"/>
                  </a:lnTo>
                  <a:close/>
                </a:path>
              </a:pathLst>
            </a:custGeom>
            <a:solidFill>
              <a:srgbClr val="A04E3C"/>
            </a:solidFill>
          </p:spPr>
          <p:txBody>
            <a:bodyPr wrap="square" lIns="0" tIns="0" rIns="0" bIns="0" rtlCol="0"/>
            <a:lstStyle/>
            <a:p>
              <a:endParaRPr/>
            </a:p>
          </p:txBody>
        </p:sp>
      </p:grpSp>
      <p:grpSp>
        <p:nvGrpSpPr>
          <p:cNvPr id="5" name="object 5"/>
          <p:cNvGrpSpPr/>
          <p:nvPr/>
        </p:nvGrpSpPr>
        <p:grpSpPr>
          <a:xfrm>
            <a:off x="802259" y="1530479"/>
            <a:ext cx="6652895" cy="7452995"/>
            <a:chOff x="802259" y="1530479"/>
            <a:chExt cx="6652895" cy="7452995"/>
          </a:xfrm>
        </p:grpSpPr>
        <p:sp>
          <p:nvSpPr>
            <p:cNvPr id="6" name="object 6"/>
            <p:cNvSpPr/>
            <p:nvPr/>
          </p:nvSpPr>
          <p:spPr>
            <a:xfrm>
              <a:off x="1844154" y="5031465"/>
              <a:ext cx="4841875" cy="1099185"/>
            </a:xfrm>
            <a:custGeom>
              <a:avLst/>
              <a:gdLst/>
              <a:ahLst/>
              <a:cxnLst/>
              <a:rect l="l" t="t" r="r" b="b"/>
              <a:pathLst>
                <a:path w="4841875" h="1099185">
                  <a:moveTo>
                    <a:pt x="1860508" y="1098860"/>
                  </a:moveTo>
                  <a:lnTo>
                    <a:pt x="728803" y="955160"/>
                  </a:lnTo>
                  <a:lnTo>
                    <a:pt x="218326" y="787942"/>
                  </a:lnTo>
                  <a:lnTo>
                    <a:pt x="44891" y="664282"/>
                  </a:lnTo>
                  <a:lnTo>
                    <a:pt x="0" y="575850"/>
                  </a:lnTo>
                  <a:lnTo>
                    <a:pt x="13114" y="493706"/>
                  </a:lnTo>
                  <a:lnTo>
                    <a:pt x="111438" y="386558"/>
                  </a:lnTo>
                  <a:lnTo>
                    <a:pt x="440114" y="233587"/>
                  </a:lnTo>
                  <a:lnTo>
                    <a:pt x="1278478" y="62564"/>
                  </a:lnTo>
                  <a:lnTo>
                    <a:pt x="2686987" y="0"/>
                  </a:lnTo>
                  <a:lnTo>
                    <a:pt x="3933282" y="119095"/>
                  </a:lnTo>
                  <a:lnTo>
                    <a:pt x="4555810" y="291921"/>
                  </a:lnTo>
                  <a:lnTo>
                    <a:pt x="4776230" y="426196"/>
                  </a:lnTo>
                  <a:lnTo>
                    <a:pt x="4837204" y="521027"/>
                  </a:lnTo>
                  <a:lnTo>
                    <a:pt x="4841761" y="555287"/>
                  </a:lnTo>
                  <a:lnTo>
                    <a:pt x="4815550" y="637264"/>
                  </a:lnTo>
                  <a:lnTo>
                    <a:pt x="4690014" y="749945"/>
                  </a:lnTo>
                  <a:lnTo>
                    <a:pt x="4292061" y="909717"/>
                  </a:lnTo>
                  <a:lnTo>
                    <a:pt x="3319277" y="1074035"/>
                  </a:lnTo>
                  <a:lnTo>
                    <a:pt x="1860508" y="1098860"/>
                  </a:lnTo>
                  <a:close/>
                </a:path>
              </a:pathLst>
            </a:custGeom>
            <a:solidFill>
              <a:srgbClr val="A04E3C"/>
            </a:solidFill>
          </p:spPr>
          <p:txBody>
            <a:bodyPr wrap="square" lIns="0" tIns="0" rIns="0" bIns="0" rtlCol="0"/>
            <a:lstStyle/>
            <a:p>
              <a:endParaRPr/>
            </a:p>
          </p:txBody>
        </p:sp>
        <p:sp>
          <p:nvSpPr>
            <p:cNvPr id="7" name="object 7"/>
            <p:cNvSpPr/>
            <p:nvPr/>
          </p:nvSpPr>
          <p:spPr>
            <a:xfrm>
              <a:off x="2169097" y="5587306"/>
              <a:ext cx="4190365" cy="557530"/>
            </a:xfrm>
            <a:custGeom>
              <a:avLst/>
              <a:gdLst/>
              <a:ahLst/>
              <a:cxnLst/>
              <a:rect l="l" t="t" r="r" b="b"/>
              <a:pathLst>
                <a:path w="4190365" h="557529">
                  <a:moveTo>
                    <a:pt x="1967959" y="557173"/>
                  </a:moveTo>
                  <a:lnTo>
                    <a:pt x="1303785" y="527318"/>
                  </a:lnTo>
                  <a:lnTo>
                    <a:pt x="718451" y="458570"/>
                  </a:lnTo>
                  <a:lnTo>
                    <a:pt x="277050" y="367602"/>
                  </a:lnTo>
                  <a:lnTo>
                    <a:pt x="0" y="278586"/>
                  </a:lnTo>
                  <a:lnTo>
                    <a:pt x="62286" y="255156"/>
                  </a:lnTo>
                  <a:lnTo>
                    <a:pt x="357409" y="169532"/>
                  </a:lnTo>
                  <a:lnTo>
                    <a:pt x="817816" y="83573"/>
                  </a:lnTo>
                  <a:lnTo>
                    <a:pt x="1478219" y="17617"/>
                  </a:lnTo>
                  <a:lnTo>
                    <a:pt x="2222275" y="0"/>
                  </a:lnTo>
                  <a:lnTo>
                    <a:pt x="2886449" y="29854"/>
                  </a:lnTo>
                  <a:lnTo>
                    <a:pt x="3471783" y="98602"/>
                  </a:lnTo>
                  <a:lnTo>
                    <a:pt x="3913183" y="189570"/>
                  </a:lnTo>
                  <a:lnTo>
                    <a:pt x="4190234" y="278586"/>
                  </a:lnTo>
                  <a:lnTo>
                    <a:pt x="4127948" y="302043"/>
                  </a:lnTo>
                  <a:lnTo>
                    <a:pt x="3832824" y="387726"/>
                  </a:lnTo>
                  <a:lnTo>
                    <a:pt x="3372418" y="473680"/>
                  </a:lnTo>
                  <a:lnTo>
                    <a:pt x="2712015" y="539582"/>
                  </a:lnTo>
                  <a:lnTo>
                    <a:pt x="1967959" y="557173"/>
                  </a:lnTo>
                  <a:close/>
                </a:path>
              </a:pathLst>
            </a:custGeom>
            <a:solidFill>
              <a:srgbClr val="662012"/>
            </a:solidFill>
          </p:spPr>
          <p:txBody>
            <a:bodyPr wrap="square" lIns="0" tIns="0" rIns="0" bIns="0" rtlCol="0"/>
            <a:lstStyle/>
            <a:p>
              <a:endParaRPr/>
            </a:p>
          </p:txBody>
        </p:sp>
        <p:pic>
          <p:nvPicPr>
            <p:cNvPr id="8" name="object 8"/>
            <p:cNvPicPr/>
            <p:nvPr/>
          </p:nvPicPr>
          <p:blipFill>
            <a:blip r:embed="rId2" cstate="print"/>
            <a:stretch>
              <a:fillRect/>
            </a:stretch>
          </p:blipFill>
          <p:spPr>
            <a:xfrm>
              <a:off x="802259" y="1530479"/>
              <a:ext cx="6652476" cy="5666612"/>
            </a:xfrm>
            <a:prstGeom prst="rect">
              <a:avLst/>
            </a:prstGeom>
          </p:spPr>
        </p:pic>
        <p:pic>
          <p:nvPicPr>
            <p:cNvPr id="9" name="object 9"/>
            <p:cNvPicPr/>
            <p:nvPr/>
          </p:nvPicPr>
          <p:blipFill>
            <a:blip r:embed="rId3" cstate="print"/>
            <a:stretch>
              <a:fillRect/>
            </a:stretch>
          </p:blipFill>
          <p:spPr>
            <a:xfrm>
              <a:off x="2753258" y="6197627"/>
              <a:ext cx="3000374" cy="1981199"/>
            </a:xfrm>
            <a:prstGeom prst="rect">
              <a:avLst/>
            </a:prstGeom>
          </p:spPr>
        </p:pic>
        <p:sp>
          <p:nvSpPr>
            <p:cNvPr id="10" name="object 10"/>
            <p:cNvSpPr/>
            <p:nvPr/>
          </p:nvSpPr>
          <p:spPr>
            <a:xfrm>
              <a:off x="3780993" y="7935391"/>
              <a:ext cx="881380" cy="1047750"/>
            </a:xfrm>
            <a:custGeom>
              <a:avLst/>
              <a:gdLst/>
              <a:ahLst/>
              <a:cxnLst/>
              <a:rect l="l" t="t" r="r" b="b"/>
              <a:pathLst>
                <a:path w="881379" h="1047750">
                  <a:moveTo>
                    <a:pt x="428637" y="166687"/>
                  </a:moveTo>
                  <a:lnTo>
                    <a:pt x="333387" y="166687"/>
                  </a:lnTo>
                  <a:lnTo>
                    <a:pt x="333387" y="357187"/>
                  </a:lnTo>
                  <a:lnTo>
                    <a:pt x="428637" y="357187"/>
                  </a:lnTo>
                  <a:lnTo>
                    <a:pt x="428637" y="166687"/>
                  </a:lnTo>
                  <a:close/>
                </a:path>
                <a:path w="881379" h="1047750">
                  <a:moveTo>
                    <a:pt x="571525" y="166687"/>
                  </a:moveTo>
                  <a:lnTo>
                    <a:pt x="476262" y="166687"/>
                  </a:lnTo>
                  <a:lnTo>
                    <a:pt x="476262" y="357187"/>
                  </a:lnTo>
                  <a:lnTo>
                    <a:pt x="571525" y="357187"/>
                  </a:lnTo>
                  <a:lnTo>
                    <a:pt x="571525" y="166687"/>
                  </a:lnTo>
                  <a:close/>
                </a:path>
                <a:path w="881379" h="1047750">
                  <a:moveTo>
                    <a:pt x="690587" y="809625"/>
                  </a:moveTo>
                  <a:lnTo>
                    <a:pt x="214325" y="809625"/>
                  </a:lnTo>
                  <a:lnTo>
                    <a:pt x="214325" y="904875"/>
                  </a:lnTo>
                  <a:lnTo>
                    <a:pt x="690587" y="904875"/>
                  </a:lnTo>
                  <a:lnTo>
                    <a:pt x="690587" y="809625"/>
                  </a:lnTo>
                  <a:close/>
                </a:path>
                <a:path w="881379" h="1047750">
                  <a:moveTo>
                    <a:pt x="714400" y="166687"/>
                  </a:moveTo>
                  <a:lnTo>
                    <a:pt x="619150" y="166687"/>
                  </a:lnTo>
                  <a:lnTo>
                    <a:pt x="619150" y="357187"/>
                  </a:lnTo>
                  <a:lnTo>
                    <a:pt x="714400" y="357187"/>
                  </a:lnTo>
                  <a:lnTo>
                    <a:pt x="714400" y="166687"/>
                  </a:lnTo>
                  <a:close/>
                </a:path>
                <a:path w="881379" h="1047750">
                  <a:moveTo>
                    <a:pt x="881100" y="142875"/>
                  </a:moveTo>
                  <a:lnTo>
                    <a:pt x="873810" y="97713"/>
                  </a:lnTo>
                  <a:lnTo>
                    <a:pt x="853528" y="58496"/>
                  </a:lnTo>
                  <a:lnTo>
                    <a:pt x="822604" y="27571"/>
                  </a:lnTo>
                  <a:lnTo>
                    <a:pt x="785837" y="8572"/>
                  </a:lnTo>
                  <a:lnTo>
                    <a:pt x="785837" y="142875"/>
                  </a:lnTo>
                  <a:lnTo>
                    <a:pt x="785837" y="904875"/>
                  </a:lnTo>
                  <a:lnTo>
                    <a:pt x="782104" y="923417"/>
                  </a:lnTo>
                  <a:lnTo>
                    <a:pt x="771893" y="938555"/>
                  </a:lnTo>
                  <a:lnTo>
                    <a:pt x="756754" y="948766"/>
                  </a:lnTo>
                  <a:lnTo>
                    <a:pt x="738212" y="952500"/>
                  </a:lnTo>
                  <a:lnTo>
                    <a:pt x="142887" y="952500"/>
                  </a:lnTo>
                  <a:lnTo>
                    <a:pt x="124345" y="948766"/>
                  </a:lnTo>
                  <a:lnTo>
                    <a:pt x="109207" y="938555"/>
                  </a:lnTo>
                  <a:lnTo>
                    <a:pt x="98996" y="923417"/>
                  </a:lnTo>
                  <a:lnTo>
                    <a:pt x="95250" y="904875"/>
                  </a:lnTo>
                  <a:lnTo>
                    <a:pt x="95250" y="483908"/>
                  </a:lnTo>
                  <a:lnTo>
                    <a:pt x="119253" y="442556"/>
                  </a:lnTo>
                  <a:lnTo>
                    <a:pt x="189953" y="402158"/>
                  </a:lnTo>
                  <a:lnTo>
                    <a:pt x="219989" y="379247"/>
                  </a:lnTo>
                  <a:lnTo>
                    <a:pt x="242646" y="349821"/>
                  </a:lnTo>
                  <a:lnTo>
                    <a:pt x="256959" y="315544"/>
                  </a:lnTo>
                  <a:lnTo>
                    <a:pt x="261950" y="278104"/>
                  </a:lnTo>
                  <a:lnTo>
                    <a:pt x="261950" y="142875"/>
                  </a:lnTo>
                  <a:lnTo>
                    <a:pt x="265696" y="124345"/>
                  </a:lnTo>
                  <a:lnTo>
                    <a:pt x="275894" y="109207"/>
                  </a:lnTo>
                  <a:lnTo>
                    <a:pt x="291033" y="98996"/>
                  </a:lnTo>
                  <a:lnTo>
                    <a:pt x="309575" y="95250"/>
                  </a:lnTo>
                  <a:lnTo>
                    <a:pt x="738212" y="95250"/>
                  </a:lnTo>
                  <a:lnTo>
                    <a:pt x="756754" y="98996"/>
                  </a:lnTo>
                  <a:lnTo>
                    <a:pt x="771893" y="109207"/>
                  </a:lnTo>
                  <a:lnTo>
                    <a:pt x="782104" y="124345"/>
                  </a:lnTo>
                  <a:lnTo>
                    <a:pt x="785837" y="142875"/>
                  </a:lnTo>
                  <a:lnTo>
                    <a:pt x="785837" y="8572"/>
                  </a:lnTo>
                  <a:lnTo>
                    <a:pt x="783374" y="7289"/>
                  </a:lnTo>
                  <a:lnTo>
                    <a:pt x="738212" y="0"/>
                  </a:lnTo>
                  <a:lnTo>
                    <a:pt x="309575" y="0"/>
                  </a:lnTo>
                  <a:lnTo>
                    <a:pt x="264414" y="7289"/>
                  </a:lnTo>
                  <a:lnTo>
                    <a:pt x="225196" y="27571"/>
                  </a:lnTo>
                  <a:lnTo>
                    <a:pt x="194259" y="58496"/>
                  </a:lnTo>
                  <a:lnTo>
                    <a:pt x="173977" y="97713"/>
                  </a:lnTo>
                  <a:lnTo>
                    <a:pt x="166700" y="142875"/>
                  </a:lnTo>
                  <a:lnTo>
                    <a:pt x="166700" y="278104"/>
                  </a:lnTo>
                  <a:lnTo>
                    <a:pt x="165036" y="290576"/>
                  </a:lnTo>
                  <a:lnTo>
                    <a:pt x="160261" y="302006"/>
                  </a:lnTo>
                  <a:lnTo>
                    <a:pt x="152704" y="311823"/>
                  </a:lnTo>
                  <a:lnTo>
                    <a:pt x="142697" y="319455"/>
                  </a:lnTo>
                  <a:lnTo>
                    <a:pt x="71996" y="359854"/>
                  </a:lnTo>
                  <a:lnTo>
                    <a:pt x="41960" y="382752"/>
                  </a:lnTo>
                  <a:lnTo>
                    <a:pt x="19304" y="412191"/>
                  </a:lnTo>
                  <a:lnTo>
                    <a:pt x="4991" y="446468"/>
                  </a:lnTo>
                  <a:lnTo>
                    <a:pt x="0" y="483908"/>
                  </a:lnTo>
                  <a:lnTo>
                    <a:pt x="0" y="904875"/>
                  </a:lnTo>
                  <a:lnTo>
                    <a:pt x="7289" y="950036"/>
                  </a:lnTo>
                  <a:lnTo>
                    <a:pt x="27571" y="989253"/>
                  </a:lnTo>
                  <a:lnTo>
                    <a:pt x="58496" y="1020191"/>
                  </a:lnTo>
                  <a:lnTo>
                    <a:pt x="97726" y="1040472"/>
                  </a:lnTo>
                  <a:lnTo>
                    <a:pt x="142887" y="1047750"/>
                  </a:lnTo>
                  <a:lnTo>
                    <a:pt x="738212" y="1047750"/>
                  </a:lnTo>
                  <a:lnTo>
                    <a:pt x="783374" y="1040472"/>
                  </a:lnTo>
                  <a:lnTo>
                    <a:pt x="822604" y="1020191"/>
                  </a:lnTo>
                  <a:lnTo>
                    <a:pt x="853528" y="989253"/>
                  </a:lnTo>
                  <a:lnTo>
                    <a:pt x="872540" y="952500"/>
                  </a:lnTo>
                  <a:lnTo>
                    <a:pt x="881100" y="904875"/>
                  </a:lnTo>
                  <a:lnTo>
                    <a:pt x="881100" y="142875"/>
                  </a:lnTo>
                  <a:close/>
                </a:path>
              </a:pathLst>
            </a:custGeom>
            <a:solidFill>
              <a:srgbClr val="000000"/>
            </a:solidFill>
          </p:spPr>
          <p:txBody>
            <a:bodyPr wrap="square" lIns="0" tIns="0" rIns="0" bIns="0" rtlCol="0"/>
            <a:lstStyle/>
            <a:p>
              <a:endParaRPr/>
            </a:p>
          </p:txBody>
        </p:sp>
      </p:grpSp>
      <p:sp>
        <p:nvSpPr>
          <p:cNvPr id="11" name="object 11"/>
          <p:cNvSpPr txBox="1"/>
          <p:nvPr/>
        </p:nvSpPr>
        <p:spPr>
          <a:xfrm>
            <a:off x="8439346" y="1732656"/>
            <a:ext cx="8973820" cy="7548798"/>
          </a:xfrm>
          <a:prstGeom prst="rect">
            <a:avLst/>
          </a:prstGeom>
        </p:spPr>
        <p:txBody>
          <a:bodyPr vert="horz" wrap="square" lIns="0" tIns="11430" rIns="0" bIns="0" rtlCol="0">
            <a:spAutoFit/>
          </a:bodyPr>
          <a:lstStyle/>
          <a:p>
            <a:pPr marL="12700" marR="5080" algn="ctr">
              <a:lnSpc>
                <a:spcPct val="130200"/>
              </a:lnSpc>
              <a:spcBef>
                <a:spcPts val="90"/>
              </a:spcBef>
            </a:pPr>
            <a:r>
              <a:rPr lang="en-IN" sz="4200" spc="320" dirty="0">
                <a:latin typeface="Trebuchet MS"/>
                <a:cs typeface="Trebuchet MS"/>
              </a:rPr>
              <a:t>N</a:t>
            </a:r>
            <a:r>
              <a:rPr sz="4200" spc="320" dirty="0" err="1">
                <a:latin typeface="Trebuchet MS"/>
                <a:cs typeface="Trebuchet MS"/>
              </a:rPr>
              <a:t>ormal</a:t>
            </a:r>
            <a:r>
              <a:rPr sz="4200" spc="-100" dirty="0">
                <a:latin typeface="Trebuchet MS"/>
                <a:cs typeface="Trebuchet MS"/>
              </a:rPr>
              <a:t> </a:t>
            </a:r>
            <a:r>
              <a:rPr sz="4200" spc="254" dirty="0">
                <a:latin typeface="Trebuchet MS"/>
                <a:cs typeface="Trebuchet MS"/>
              </a:rPr>
              <a:t>growing</a:t>
            </a:r>
            <a:r>
              <a:rPr sz="4200" spc="-95" dirty="0">
                <a:latin typeface="Trebuchet MS"/>
                <a:cs typeface="Trebuchet MS"/>
              </a:rPr>
              <a:t> </a:t>
            </a:r>
            <a:r>
              <a:rPr sz="4200" spc="290" dirty="0">
                <a:latin typeface="Trebuchet MS"/>
                <a:cs typeface="Trebuchet MS"/>
              </a:rPr>
              <a:t>containers</a:t>
            </a:r>
            <a:r>
              <a:rPr sz="4200" spc="-95" dirty="0">
                <a:latin typeface="Trebuchet MS"/>
                <a:cs typeface="Trebuchet MS"/>
              </a:rPr>
              <a:t> </a:t>
            </a:r>
            <a:r>
              <a:rPr sz="4200" spc="45" dirty="0">
                <a:latin typeface="Trebuchet MS"/>
                <a:cs typeface="Trebuchet MS"/>
              </a:rPr>
              <a:t>do</a:t>
            </a:r>
            <a:r>
              <a:rPr sz="4200" spc="-95" dirty="0">
                <a:latin typeface="Trebuchet MS"/>
                <a:cs typeface="Trebuchet MS"/>
              </a:rPr>
              <a:t> </a:t>
            </a:r>
            <a:r>
              <a:rPr sz="4200" spc="190" dirty="0">
                <a:latin typeface="Trebuchet MS"/>
                <a:cs typeface="Trebuchet MS"/>
              </a:rPr>
              <a:t>the </a:t>
            </a:r>
            <a:r>
              <a:rPr sz="4200" spc="-1250" dirty="0">
                <a:latin typeface="Trebuchet MS"/>
                <a:cs typeface="Trebuchet MS"/>
              </a:rPr>
              <a:t> </a:t>
            </a:r>
            <a:r>
              <a:rPr sz="4200" spc="215" dirty="0">
                <a:latin typeface="Trebuchet MS"/>
                <a:cs typeface="Trebuchet MS"/>
              </a:rPr>
              <a:t>trick,</a:t>
            </a:r>
            <a:r>
              <a:rPr sz="4200" spc="-100" dirty="0">
                <a:latin typeface="Trebuchet MS"/>
                <a:cs typeface="Trebuchet MS"/>
              </a:rPr>
              <a:t> </a:t>
            </a:r>
            <a:r>
              <a:rPr sz="4200" spc="180" dirty="0">
                <a:latin typeface="Trebuchet MS"/>
                <a:cs typeface="Trebuchet MS"/>
              </a:rPr>
              <a:t>but</a:t>
            </a:r>
            <a:r>
              <a:rPr sz="4200" spc="-95" dirty="0">
                <a:latin typeface="Trebuchet MS"/>
                <a:cs typeface="Trebuchet MS"/>
              </a:rPr>
              <a:t> </a:t>
            </a:r>
            <a:r>
              <a:rPr sz="4200" spc="240" dirty="0">
                <a:latin typeface="Trebuchet MS"/>
                <a:cs typeface="Trebuchet MS"/>
              </a:rPr>
              <a:t>Air-Pots</a:t>
            </a:r>
            <a:r>
              <a:rPr sz="4200" spc="-95" dirty="0">
                <a:latin typeface="Trebuchet MS"/>
                <a:cs typeface="Trebuchet MS"/>
              </a:rPr>
              <a:t> </a:t>
            </a:r>
            <a:r>
              <a:rPr sz="4200" spc="204" dirty="0">
                <a:latin typeface="Trebuchet MS"/>
                <a:cs typeface="Trebuchet MS"/>
              </a:rPr>
              <a:t>and</a:t>
            </a:r>
            <a:r>
              <a:rPr sz="4200" spc="-100" dirty="0">
                <a:latin typeface="Trebuchet MS"/>
                <a:cs typeface="Trebuchet MS"/>
              </a:rPr>
              <a:t> </a:t>
            </a:r>
            <a:r>
              <a:rPr sz="4200" spc="320" dirty="0">
                <a:latin typeface="Trebuchet MS"/>
                <a:cs typeface="Trebuchet MS"/>
              </a:rPr>
              <a:t>Smart</a:t>
            </a:r>
            <a:r>
              <a:rPr sz="4200" spc="-95" dirty="0">
                <a:latin typeface="Trebuchet MS"/>
                <a:cs typeface="Trebuchet MS"/>
              </a:rPr>
              <a:t> </a:t>
            </a:r>
            <a:r>
              <a:rPr sz="4200" spc="300" dirty="0">
                <a:latin typeface="Trebuchet MS"/>
                <a:cs typeface="Trebuchet MS"/>
              </a:rPr>
              <a:t>Pots </a:t>
            </a:r>
            <a:r>
              <a:rPr sz="4200" spc="-1250" dirty="0">
                <a:latin typeface="Trebuchet MS"/>
                <a:cs typeface="Trebuchet MS"/>
              </a:rPr>
              <a:t> </a:t>
            </a:r>
            <a:r>
              <a:rPr sz="4200" spc="480" dirty="0">
                <a:latin typeface="Trebuchet MS"/>
                <a:cs typeface="Trebuchet MS"/>
              </a:rPr>
              <a:t>offer </a:t>
            </a:r>
            <a:r>
              <a:rPr sz="4200" spc="365" dirty="0">
                <a:latin typeface="Trebuchet MS"/>
                <a:cs typeface="Trebuchet MS"/>
              </a:rPr>
              <a:t>so </a:t>
            </a:r>
            <a:r>
              <a:rPr sz="4200" spc="165" dirty="0">
                <a:latin typeface="Trebuchet MS"/>
                <a:cs typeface="Trebuchet MS"/>
              </a:rPr>
              <a:t>many </a:t>
            </a:r>
            <a:r>
              <a:rPr sz="4200" spc="260" dirty="0">
                <a:latin typeface="Trebuchet MS"/>
                <a:cs typeface="Trebuchet MS"/>
              </a:rPr>
              <a:t>benefits </a:t>
            </a:r>
            <a:r>
              <a:rPr sz="4200" spc="365" dirty="0">
                <a:latin typeface="Trebuchet MS"/>
                <a:cs typeface="Trebuchet MS"/>
              </a:rPr>
              <a:t>that </a:t>
            </a:r>
            <a:r>
              <a:rPr sz="4200" spc="195" dirty="0">
                <a:latin typeface="Trebuchet MS"/>
                <a:cs typeface="Trebuchet MS"/>
              </a:rPr>
              <a:t>it </a:t>
            </a:r>
            <a:r>
              <a:rPr sz="4200" spc="200" dirty="0">
                <a:latin typeface="Trebuchet MS"/>
                <a:cs typeface="Trebuchet MS"/>
              </a:rPr>
              <a:t> </a:t>
            </a:r>
            <a:r>
              <a:rPr sz="4200" spc="490" dirty="0">
                <a:latin typeface="Trebuchet MS"/>
                <a:cs typeface="Trebuchet MS"/>
              </a:rPr>
              <a:t>just</a:t>
            </a:r>
            <a:r>
              <a:rPr sz="4200" spc="-100" dirty="0">
                <a:latin typeface="Trebuchet MS"/>
                <a:cs typeface="Trebuchet MS"/>
              </a:rPr>
              <a:t> </a:t>
            </a:r>
            <a:r>
              <a:rPr sz="4200" spc="235" dirty="0">
                <a:latin typeface="Trebuchet MS"/>
                <a:cs typeface="Trebuchet MS"/>
              </a:rPr>
              <a:t>makes</a:t>
            </a:r>
            <a:r>
              <a:rPr sz="4200" spc="-95" dirty="0">
                <a:latin typeface="Trebuchet MS"/>
                <a:cs typeface="Trebuchet MS"/>
              </a:rPr>
              <a:t> </a:t>
            </a:r>
            <a:r>
              <a:rPr sz="4200" spc="305" dirty="0">
                <a:latin typeface="Trebuchet MS"/>
                <a:cs typeface="Trebuchet MS"/>
              </a:rPr>
              <a:t>sense</a:t>
            </a:r>
            <a:r>
              <a:rPr sz="4200" spc="-95" dirty="0">
                <a:latin typeface="Trebuchet MS"/>
                <a:cs typeface="Trebuchet MS"/>
              </a:rPr>
              <a:t> </a:t>
            </a:r>
            <a:r>
              <a:rPr sz="4200" spc="285" dirty="0">
                <a:latin typeface="Trebuchet MS"/>
                <a:cs typeface="Trebuchet MS"/>
              </a:rPr>
              <a:t>to</a:t>
            </a:r>
            <a:r>
              <a:rPr sz="4200" spc="-100" dirty="0">
                <a:latin typeface="Trebuchet MS"/>
                <a:cs typeface="Trebuchet MS"/>
              </a:rPr>
              <a:t> </a:t>
            </a:r>
            <a:r>
              <a:rPr sz="4200" spc="245" dirty="0">
                <a:latin typeface="Trebuchet MS"/>
                <a:cs typeface="Trebuchet MS"/>
              </a:rPr>
              <a:t>use</a:t>
            </a:r>
            <a:r>
              <a:rPr sz="4200" spc="-95" dirty="0">
                <a:latin typeface="Trebuchet MS"/>
                <a:cs typeface="Trebuchet MS"/>
              </a:rPr>
              <a:t> </a:t>
            </a:r>
            <a:r>
              <a:rPr sz="4200" spc="-50" dirty="0">
                <a:latin typeface="Trebuchet MS"/>
                <a:cs typeface="Trebuchet MS"/>
              </a:rPr>
              <a:t>them.</a:t>
            </a:r>
            <a:endParaRPr sz="4200" dirty="0">
              <a:latin typeface="Trebuchet MS"/>
              <a:cs typeface="Trebuchet MS"/>
            </a:endParaRPr>
          </a:p>
          <a:p>
            <a:pPr marL="111760" marR="104139" indent="-635" algn="ctr">
              <a:lnSpc>
                <a:spcPts val="6559"/>
              </a:lnSpc>
              <a:spcBef>
                <a:spcPts val="275"/>
              </a:spcBef>
            </a:pPr>
            <a:r>
              <a:rPr sz="4200" spc="95" dirty="0">
                <a:latin typeface="Trebuchet MS"/>
                <a:cs typeface="Trebuchet MS"/>
              </a:rPr>
              <a:t>These </a:t>
            </a:r>
            <a:r>
              <a:rPr sz="4200" spc="170" dirty="0">
                <a:latin typeface="Trebuchet MS"/>
                <a:cs typeface="Trebuchet MS"/>
              </a:rPr>
              <a:t>genius </a:t>
            </a:r>
            <a:r>
              <a:rPr sz="4200" spc="229" dirty="0">
                <a:latin typeface="Trebuchet MS"/>
                <a:cs typeface="Trebuchet MS"/>
              </a:rPr>
              <a:t>designs </a:t>
            </a:r>
            <a:r>
              <a:rPr sz="4200" spc="260" dirty="0">
                <a:latin typeface="Trebuchet MS"/>
                <a:cs typeface="Trebuchet MS"/>
              </a:rPr>
              <a:t>boost </a:t>
            </a:r>
            <a:r>
              <a:rPr sz="4200" spc="340" dirty="0">
                <a:latin typeface="Trebuchet MS"/>
                <a:cs typeface="Trebuchet MS"/>
              </a:rPr>
              <a:t>root </a:t>
            </a:r>
            <a:r>
              <a:rPr sz="4200" spc="345" dirty="0">
                <a:latin typeface="Trebuchet MS"/>
                <a:cs typeface="Trebuchet MS"/>
              </a:rPr>
              <a:t> </a:t>
            </a:r>
            <a:r>
              <a:rPr sz="4200" spc="310" dirty="0">
                <a:latin typeface="Trebuchet MS"/>
                <a:cs typeface="Trebuchet MS"/>
              </a:rPr>
              <a:t>system </a:t>
            </a:r>
            <a:r>
              <a:rPr sz="4200" spc="175" dirty="0">
                <a:latin typeface="Trebuchet MS"/>
                <a:cs typeface="Trebuchet MS"/>
              </a:rPr>
              <a:t>oxygenation, </a:t>
            </a:r>
            <a:r>
              <a:rPr sz="4200" spc="280" dirty="0">
                <a:latin typeface="Trebuchet MS"/>
                <a:cs typeface="Trebuchet MS"/>
              </a:rPr>
              <a:t>support </a:t>
            </a:r>
            <a:r>
              <a:rPr sz="4200" spc="285" dirty="0">
                <a:latin typeface="Trebuchet MS"/>
                <a:cs typeface="Trebuchet MS"/>
              </a:rPr>
              <a:t> </a:t>
            </a:r>
            <a:r>
              <a:rPr sz="4200" spc="204" dirty="0">
                <a:latin typeface="Trebuchet MS"/>
                <a:cs typeface="Trebuchet MS"/>
              </a:rPr>
              <a:t>optimal </a:t>
            </a:r>
            <a:r>
              <a:rPr sz="4200" spc="165" dirty="0">
                <a:latin typeface="Trebuchet MS"/>
                <a:cs typeface="Trebuchet MS"/>
              </a:rPr>
              <a:t>drainage, </a:t>
            </a:r>
            <a:r>
              <a:rPr sz="4200" spc="204" dirty="0">
                <a:latin typeface="Trebuchet MS"/>
                <a:cs typeface="Trebuchet MS"/>
              </a:rPr>
              <a:t>and </a:t>
            </a:r>
            <a:r>
              <a:rPr sz="4200" spc="160" dirty="0">
                <a:latin typeface="Trebuchet MS"/>
                <a:cs typeface="Trebuchet MS"/>
              </a:rPr>
              <a:t>even </a:t>
            </a:r>
            <a:r>
              <a:rPr sz="4200" spc="240" dirty="0">
                <a:latin typeface="Trebuchet MS"/>
                <a:cs typeface="Trebuchet MS"/>
              </a:rPr>
              <a:t>help </a:t>
            </a:r>
            <a:r>
              <a:rPr sz="4200" spc="245" dirty="0">
                <a:latin typeface="Trebuchet MS"/>
                <a:cs typeface="Trebuchet MS"/>
              </a:rPr>
              <a:t> </a:t>
            </a:r>
            <a:r>
              <a:rPr sz="4200" spc="265" dirty="0">
                <a:latin typeface="Trebuchet MS"/>
                <a:cs typeface="Trebuchet MS"/>
              </a:rPr>
              <a:t>prevent</a:t>
            </a:r>
            <a:r>
              <a:rPr sz="4200" spc="-110" dirty="0">
                <a:latin typeface="Trebuchet MS"/>
                <a:cs typeface="Trebuchet MS"/>
              </a:rPr>
              <a:t> </a:t>
            </a:r>
            <a:r>
              <a:rPr sz="4200" spc="340" dirty="0">
                <a:latin typeface="Trebuchet MS"/>
                <a:cs typeface="Trebuchet MS"/>
              </a:rPr>
              <a:t>root</a:t>
            </a:r>
            <a:r>
              <a:rPr sz="4200" spc="-110" dirty="0">
                <a:latin typeface="Trebuchet MS"/>
                <a:cs typeface="Trebuchet MS"/>
              </a:rPr>
              <a:t> </a:t>
            </a:r>
            <a:r>
              <a:rPr sz="4200" spc="295" dirty="0">
                <a:latin typeface="Trebuchet MS"/>
                <a:cs typeface="Trebuchet MS"/>
              </a:rPr>
              <a:t>diseases</a:t>
            </a:r>
            <a:r>
              <a:rPr sz="4200" spc="-110" dirty="0">
                <a:latin typeface="Trebuchet MS"/>
                <a:cs typeface="Trebuchet MS"/>
              </a:rPr>
              <a:t> </a:t>
            </a:r>
            <a:r>
              <a:rPr sz="4200" spc="204" dirty="0">
                <a:latin typeface="Trebuchet MS"/>
                <a:cs typeface="Trebuchet MS"/>
              </a:rPr>
              <a:t>and</a:t>
            </a:r>
            <a:r>
              <a:rPr sz="4200" spc="-110" dirty="0">
                <a:latin typeface="Trebuchet MS"/>
                <a:cs typeface="Trebuchet MS"/>
              </a:rPr>
              <a:t> </a:t>
            </a:r>
            <a:r>
              <a:rPr sz="4200" spc="114" dirty="0">
                <a:latin typeface="Trebuchet MS"/>
                <a:cs typeface="Trebuchet MS"/>
              </a:rPr>
              <a:t>decay.</a:t>
            </a:r>
            <a:endParaRPr sz="4200" dirty="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44116" y="1380925"/>
            <a:ext cx="11325860" cy="1312795"/>
          </a:xfrm>
          <a:prstGeom prst="rect">
            <a:avLst/>
          </a:prstGeom>
        </p:spPr>
        <p:txBody>
          <a:bodyPr vert="horz" wrap="square" lIns="0" tIns="11430" rIns="0" bIns="0" rtlCol="0">
            <a:spAutoFit/>
          </a:bodyPr>
          <a:lstStyle/>
          <a:p>
            <a:pPr marL="12700" marR="5080">
              <a:lnSpc>
                <a:spcPct val="130200"/>
              </a:lnSpc>
              <a:spcBef>
                <a:spcPts val="90"/>
              </a:spcBef>
            </a:pPr>
            <a:r>
              <a:rPr lang="en-IN" sz="7250" spc="170" dirty="0">
                <a:latin typeface="Trebuchet MS"/>
                <a:cs typeface="Trebuchet MS"/>
              </a:rPr>
              <a:t>Designing</a:t>
            </a:r>
            <a:r>
              <a:rPr sz="7250" spc="185" dirty="0">
                <a:latin typeface="Trebuchet MS"/>
                <a:cs typeface="Trebuchet MS"/>
              </a:rPr>
              <a:t> </a:t>
            </a:r>
            <a:r>
              <a:rPr sz="7250" spc="760" dirty="0">
                <a:latin typeface="Trebuchet MS"/>
                <a:cs typeface="Trebuchet MS"/>
              </a:rPr>
              <a:t>of </a:t>
            </a:r>
            <a:r>
              <a:rPr sz="7250" spc="-2170" dirty="0">
                <a:latin typeface="Trebuchet MS"/>
                <a:cs typeface="Trebuchet MS"/>
              </a:rPr>
              <a:t> </a:t>
            </a:r>
            <a:r>
              <a:rPr sz="7250" spc="670" dirty="0">
                <a:latin typeface="Trebuchet MS"/>
                <a:cs typeface="Trebuchet MS"/>
              </a:rPr>
              <a:t>smart</a:t>
            </a:r>
            <a:r>
              <a:rPr sz="7250" spc="-165" dirty="0">
                <a:latin typeface="Trebuchet MS"/>
                <a:cs typeface="Trebuchet MS"/>
              </a:rPr>
              <a:t> </a:t>
            </a:r>
            <a:r>
              <a:rPr sz="7250" spc="595" dirty="0">
                <a:latin typeface="Trebuchet MS"/>
                <a:cs typeface="Trebuchet MS"/>
              </a:rPr>
              <a:t>pot?</a:t>
            </a:r>
            <a:endParaRPr sz="7250" dirty="0">
              <a:latin typeface="Trebuchet MS"/>
              <a:cs typeface="Trebuchet MS"/>
            </a:endParaRPr>
          </a:p>
        </p:txBody>
      </p:sp>
      <p:pic>
        <p:nvPicPr>
          <p:cNvPr id="4" name="object 4"/>
          <p:cNvPicPr/>
          <p:nvPr/>
        </p:nvPicPr>
        <p:blipFill>
          <a:blip r:embed="rId2" cstate="print"/>
          <a:stretch>
            <a:fillRect/>
          </a:stretch>
        </p:blipFill>
        <p:spPr>
          <a:xfrm>
            <a:off x="2183813" y="1625664"/>
            <a:ext cx="2295524" cy="1038224"/>
          </a:xfrm>
          <a:prstGeom prst="rect">
            <a:avLst/>
          </a:prstGeom>
        </p:spPr>
      </p:pic>
      <p:pic>
        <p:nvPicPr>
          <p:cNvPr id="6" name="Picture 5">
            <a:extLst>
              <a:ext uri="{FF2B5EF4-FFF2-40B4-BE49-F238E27FC236}">
                <a16:creationId xmlns:a16="http://schemas.microsoft.com/office/drawing/2014/main" id="{44082F8A-66E0-30BB-7434-317E8754B0A8}"/>
              </a:ext>
            </a:extLst>
          </p:cNvPr>
          <p:cNvPicPr>
            <a:picLocks noChangeAspect="1"/>
          </p:cNvPicPr>
          <p:nvPr/>
        </p:nvPicPr>
        <p:blipFill rotWithShape="1">
          <a:blip r:embed="rId3">
            <a:extLst>
              <a:ext uri="{28A0092B-C50C-407E-A947-70E740481C1C}">
                <a14:useLocalDpi xmlns:a14="http://schemas.microsoft.com/office/drawing/2010/main" val="0"/>
              </a:ext>
            </a:extLst>
          </a:blip>
          <a:srcRect l="19732" t="35955" r="32612"/>
          <a:stretch/>
        </p:blipFill>
        <p:spPr>
          <a:xfrm>
            <a:off x="3810000" y="2693720"/>
            <a:ext cx="10134600" cy="7600949"/>
          </a:xfrm>
          <a:prstGeom prst="rect">
            <a:avLst/>
          </a:prstGeom>
        </p:spPr>
      </p:pic>
    </p:spTree>
    <p:extLst>
      <p:ext uri="{BB962C8B-B14F-4D97-AF65-F5344CB8AC3E}">
        <p14:creationId xmlns:p14="http://schemas.microsoft.com/office/powerpoint/2010/main" val="323038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72993" y="5142681"/>
            <a:ext cx="4589780" cy="4992370"/>
            <a:chOff x="2272993" y="5142681"/>
            <a:chExt cx="4589780" cy="4992370"/>
          </a:xfrm>
        </p:grpSpPr>
        <p:sp>
          <p:nvSpPr>
            <p:cNvPr id="3" name="object 3"/>
            <p:cNvSpPr/>
            <p:nvPr/>
          </p:nvSpPr>
          <p:spPr>
            <a:xfrm>
              <a:off x="3505646" y="7522929"/>
              <a:ext cx="1800225" cy="2611755"/>
            </a:xfrm>
            <a:custGeom>
              <a:avLst/>
              <a:gdLst/>
              <a:ahLst/>
              <a:cxnLst/>
              <a:rect l="l" t="t" r="r" b="b"/>
              <a:pathLst>
                <a:path w="1800225" h="2611754">
                  <a:moveTo>
                    <a:pt x="1799808" y="2611670"/>
                  </a:moveTo>
                  <a:lnTo>
                    <a:pt x="0" y="2611670"/>
                  </a:lnTo>
                  <a:lnTo>
                    <a:pt x="219785" y="0"/>
                  </a:lnTo>
                  <a:lnTo>
                    <a:pt x="1580022" y="0"/>
                  </a:lnTo>
                  <a:lnTo>
                    <a:pt x="1799808" y="2611670"/>
                  </a:lnTo>
                  <a:close/>
                </a:path>
              </a:pathLst>
            </a:custGeom>
            <a:solidFill>
              <a:srgbClr val="F03673"/>
            </a:solidFill>
          </p:spPr>
          <p:txBody>
            <a:bodyPr wrap="square" lIns="0" tIns="0" rIns="0" bIns="0" rtlCol="0"/>
            <a:lstStyle/>
            <a:p>
              <a:endParaRPr/>
            </a:p>
          </p:txBody>
        </p:sp>
        <p:pic>
          <p:nvPicPr>
            <p:cNvPr id="4" name="object 4"/>
            <p:cNvPicPr/>
            <p:nvPr/>
          </p:nvPicPr>
          <p:blipFill>
            <a:blip r:embed="rId2" cstate="print"/>
            <a:stretch>
              <a:fillRect/>
            </a:stretch>
          </p:blipFill>
          <p:spPr>
            <a:xfrm>
              <a:off x="2272993" y="5142681"/>
              <a:ext cx="4589285" cy="4991918"/>
            </a:xfrm>
            <a:prstGeom prst="rect">
              <a:avLst/>
            </a:prstGeom>
          </p:spPr>
        </p:pic>
      </p:grpSp>
      <p:pic>
        <p:nvPicPr>
          <p:cNvPr id="5" name="object 5"/>
          <p:cNvPicPr/>
          <p:nvPr/>
        </p:nvPicPr>
        <p:blipFill>
          <a:blip r:embed="rId3" cstate="print"/>
          <a:stretch>
            <a:fillRect/>
          </a:stretch>
        </p:blipFill>
        <p:spPr>
          <a:xfrm>
            <a:off x="2266052" y="2574288"/>
            <a:ext cx="2295524" cy="1038224"/>
          </a:xfrm>
          <a:prstGeom prst="rect">
            <a:avLst/>
          </a:prstGeom>
        </p:spPr>
      </p:pic>
      <p:sp>
        <p:nvSpPr>
          <p:cNvPr id="6" name="object 6"/>
          <p:cNvSpPr txBox="1">
            <a:spLocks noGrp="1"/>
          </p:cNvSpPr>
          <p:nvPr>
            <p:ph type="title"/>
          </p:nvPr>
        </p:nvSpPr>
        <p:spPr>
          <a:xfrm>
            <a:off x="6261145" y="2224349"/>
            <a:ext cx="7407909" cy="2901950"/>
          </a:xfrm>
          <a:prstGeom prst="rect">
            <a:avLst/>
          </a:prstGeom>
        </p:spPr>
        <p:txBody>
          <a:bodyPr vert="horz" wrap="square" lIns="0" tIns="11430" rIns="0" bIns="0" rtlCol="0">
            <a:spAutoFit/>
          </a:bodyPr>
          <a:lstStyle/>
          <a:p>
            <a:pPr marL="12700" marR="5080">
              <a:lnSpc>
                <a:spcPct val="130200"/>
              </a:lnSpc>
              <a:spcBef>
                <a:spcPts val="90"/>
              </a:spcBef>
            </a:pPr>
            <a:r>
              <a:rPr sz="7250" spc="515" dirty="0">
                <a:latin typeface="Trebuchet MS"/>
                <a:cs typeface="Trebuchet MS"/>
              </a:rPr>
              <a:t>can </a:t>
            </a:r>
            <a:r>
              <a:rPr sz="7250" spc="445" dirty="0">
                <a:latin typeface="Trebuchet MS"/>
                <a:cs typeface="Trebuchet MS"/>
              </a:rPr>
              <a:t>we </a:t>
            </a:r>
            <a:r>
              <a:rPr sz="7250" spc="525" dirty="0">
                <a:latin typeface="Trebuchet MS"/>
                <a:cs typeface="Trebuchet MS"/>
              </a:rPr>
              <a:t>live </a:t>
            </a:r>
            <a:r>
              <a:rPr sz="7250" spc="530" dirty="0">
                <a:latin typeface="Trebuchet MS"/>
                <a:cs typeface="Trebuchet MS"/>
              </a:rPr>
              <a:t> </a:t>
            </a:r>
            <a:r>
              <a:rPr sz="7250" spc="380" dirty="0">
                <a:latin typeface="Trebuchet MS"/>
                <a:cs typeface="Trebuchet MS"/>
              </a:rPr>
              <a:t>without</a:t>
            </a:r>
            <a:r>
              <a:rPr sz="7250" spc="-235" dirty="0">
                <a:latin typeface="Trebuchet MS"/>
                <a:cs typeface="Trebuchet MS"/>
              </a:rPr>
              <a:t> </a:t>
            </a:r>
            <a:r>
              <a:rPr sz="7250" spc="844" dirty="0">
                <a:latin typeface="Trebuchet MS"/>
                <a:cs typeface="Trebuchet MS"/>
              </a:rPr>
              <a:t>plants?</a:t>
            </a:r>
            <a:endParaRPr sz="7250">
              <a:latin typeface="Trebuchet MS"/>
              <a:cs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448ABE-9447-852C-E78E-88B883F47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97907"/>
            <a:ext cx="17907000" cy="9531747"/>
          </a:xfrm>
          <a:prstGeom prst="rect">
            <a:avLst/>
          </a:prstGeom>
        </p:spPr>
      </p:pic>
    </p:spTree>
    <p:extLst>
      <p:ext uri="{BB962C8B-B14F-4D97-AF65-F5344CB8AC3E}">
        <p14:creationId xmlns:p14="http://schemas.microsoft.com/office/powerpoint/2010/main" val="4281928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9B325-60E2-B3FB-CE2A-EB0B19A7D921}"/>
              </a:ext>
            </a:extLst>
          </p:cNvPr>
          <p:cNvSpPr>
            <a:spLocks noGrp="1"/>
          </p:cNvSpPr>
          <p:nvPr>
            <p:ph type="title"/>
          </p:nvPr>
        </p:nvSpPr>
        <p:spPr>
          <a:xfrm>
            <a:off x="2590800" y="876300"/>
            <a:ext cx="12954000" cy="969168"/>
          </a:xfrm>
        </p:spPr>
        <p:txBody>
          <a:bodyPr>
            <a:noAutofit/>
          </a:bodyPr>
          <a:lstStyle/>
          <a:p>
            <a:pPr algn="ctr"/>
            <a:r>
              <a:rPr lang="en-IN" sz="4000" dirty="0">
                <a:solidFill>
                  <a:srgbClr val="FFC000"/>
                </a:solidFill>
              </a:rPr>
              <a:t>How did we design this pot?</a:t>
            </a:r>
          </a:p>
        </p:txBody>
      </p:sp>
      <p:pic>
        <p:nvPicPr>
          <p:cNvPr id="7" name="Content Placeholder 6">
            <a:extLst>
              <a:ext uri="{FF2B5EF4-FFF2-40B4-BE49-F238E27FC236}">
                <a16:creationId xmlns:a16="http://schemas.microsoft.com/office/drawing/2014/main" id="{27E1E749-C72A-E661-D3A5-8FEE76E07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9483725" y="2561936"/>
            <a:ext cx="7772400" cy="4337627"/>
          </a:xfrm>
        </p:spPr>
      </p:pic>
      <p:sp>
        <p:nvSpPr>
          <p:cNvPr id="5" name="Text Placeholder 4">
            <a:extLst>
              <a:ext uri="{FF2B5EF4-FFF2-40B4-BE49-F238E27FC236}">
                <a16:creationId xmlns:a16="http://schemas.microsoft.com/office/drawing/2014/main" id="{C909A75D-BF8E-B613-A57A-1BD686877461}"/>
              </a:ext>
            </a:extLst>
          </p:cNvPr>
          <p:cNvSpPr>
            <a:spLocks noGrp="1"/>
          </p:cNvSpPr>
          <p:nvPr>
            <p:ph type="body" sz="half" idx="2"/>
          </p:nvPr>
        </p:nvSpPr>
        <p:spPr>
          <a:xfrm>
            <a:off x="1031082" y="2095500"/>
            <a:ext cx="8098631" cy="7772400"/>
          </a:xfrm>
        </p:spPr>
        <p:txBody>
          <a:bodyPr>
            <a:normAutofit lnSpcReduction="10000"/>
          </a:bodyPr>
          <a:lstStyle/>
          <a:p>
            <a:pPr>
              <a:lnSpc>
                <a:spcPct val="150000"/>
              </a:lnSpc>
            </a:pPr>
            <a:r>
              <a:rPr lang="en-IN" sz="1800" dirty="0">
                <a:solidFill>
                  <a:srgbClr val="00B0F0"/>
                </a:solidFill>
                <a:latin typeface="Zygoth" panose="020B0603050302020204" pitchFamily="34" charset="0"/>
              </a:rPr>
              <a:t>Actually , designing this pot was actually more messier then it looks cause each time we came up with some ideas , with each ideas came the issues like dimension mismatch of components or looks were not that cool or great and many more …Then suddenly we popped with idea of designing individually and then comparing each design with other and ask to Anupam sir for his opinion about which designed looked better , in which my ( Vishwas </a:t>
            </a:r>
            <a:r>
              <a:rPr lang="en-IN" sz="1800" dirty="0" err="1">
                <a:solidFill>
                  <a:srgbClr val="00B0F0"/>
                </a:solidFill>
                <a:latin typeface="Zygoth" panose="020B0603050302020204" pitchFamily="34" charset="0"/>
              </a:rPr>
              <a:t>verma</a:t>
            </a:r>
            <a:r>
              <a:rPr lang="en-IN" sz="1800" dirty="0">
                <a:solidFill>
                  <a:srgbClr val="00B0F0"/>
                </a:solidFill>
                <a:latin typeface="Zygoth" panose="020B0603050302020204" pitchFamily="34" charset="0"/>
              </a:rPr>
              <a:t> ) design was selected and then again we had to start from the basic core till now . Now as you may know this pot performs various tasks and so it requires different layers as well as different components , accordance to which we had to give sections so that we may get the output we are expecting . And then finally our model which we made layer by layer was obtained . Well to be frank this model literally made us cry a lot but when we achieved the success we were just as happy as when we were sad…</a:t>
            </a:r>
          </a:p>
        </p:txBody>
      </p:sp>
    </p:spTree>
    <p:extLst>
      <p:ext uri="{BB962C8B-B14F-4D97-AF65-F5344CB8AC3E}">
        <p14:creationId xmlns:p14="http://schemas.microsoft.com/office/powerpoint/2010/main" val="200563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3846-CCE4-95D3-02E6-C5421DF82076}"/>
              </a:ext>
            </a:extLst>
          </p:cNvPr>
          <p:cNvSpPr>
            <a:spLocks noGrp="1"/>
          </p:cNvSpPr>
          <p:nvPr>
            <p:ph type="title"/>
          </p:nvPr>
        </p:nvSpPr>
        <p:spPr>
          <a:xfrm>
            <a:off x="1676401" y="342900"/>
            <a:ext cx="7465218" cy="1790700"/>
          </a:xfrm>
        </p:spPr>
        <p:txBody>
          <a:bodyPr>
            <a:normAutofit/>
          </a:bodyPr>
          <a:lstStyle/>
          <a:p>
            <a:pPr algn="ctr"/>
            <a:r>
              <a:rPr lang="en-IN" sz="6600" dirty="0">
                <a:highlight>
                  <a:srgbClr val="000000"/>
                </a:highlight>
              </a:rPr>
              <a:t>Software’s used:-</a:t>
            </a:r>
          </a:p>
        </p:txBody>
      </p:sp>
      <p:pic>
        <p:nvPicPr>
          <p:cNvPr id="6" name="Content Placeholder 5">
            <a:extLst>
              <a:ext uri="{FF2B5EF4-FFF2-40B4-BE49-F238E27FC236}">
                <a16:creationId xmlns:a16="http://schemas.microsoft.com/office/drawing/2014/main" id="{A59B03B9-5DD5-702D-9D69-9CCA423737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97199" y="2224087"/>
            <a:ext cx="2143125" cy="2143125"/>
          </a:xfrm>
        </p:spPr>
      </p:pic>
      <p:sp>
        <p:nvSpPr>
          <p:cNvPr id="4" name="Text Placeholder 3">
            <a:extLst>
              <a:ext uri="{FF2B5EF4-FFF2-40B4-BE49-F238E27FC236}">
                <a16:creationId xmlns:a16="http://schemas.microsoft.com/office/drawing/2014/main" id="{CC3B773B-41F3-729C-660D-D7A4BA0729D2}"/>
              </a:ext>
            </a:extLst>
          </p:cNvPr>
          <p:cNvSpPr>
            <a:spLocks noGrp="1"/>
          </p:cNvSpPr>
          <p:nvPr>
            <p:ph type="body" sz="half" idx="2"/>
          </p:nvPr>
        </p:nvSpPr>
        <p:spPr>
          <a:xfrm>
            <a:off x="1369219" y="2397920"/>
            <a:ext cx="7772399" cy="6393654"/>
          </a:xfrm>
        </p:spPr>
        <p:txBody>
          <a:bodyPr>
            <a:normAutofit/>
          </a:bodyPr>
          <a:lstStyle/>
          <a:p>
            <a:r>
              <a:rPr lang="en-IN" sz="2800" dirty="0">
                <a:solidFill>
                  <a:schemeClr val="accent3">
                    <a:lumMod val="60000"/>
                    <a:lumOff val="40000"/>
                  </a:schemeClr>
                </a:solidFill>
              </a:rPr>
              <a:t>For designing we used 3d designing software like sketch up pro and fusion 360.</a:t>
            </a:r>
          </a:p>
          <a:p>
            <a:r>
              <a:rPr lang="en-IN" sz="2800" dirty="0">
                <a:solidFill>
                  <a:schemeClr val="accent3">
                    <a:lumMod val="60000"/>
                    <a:lumOff val="40000"/>
                  </a:schemeClr>
                </a:solidFill>
              </a:rPr>
              <a:t>While sketch-up pro used basic commands to achieve our goal till what it was best at and then for final touch we used Fusion 360 that was a level above to what sketch up was .</a:t>
            </a:r>
          </a:p>
          <a:p>
            <a:r>
              <a:rPr lang="en-IN" sz="2800" dirty="0">
                <a:solidFill>
                  <a:schemeClr val="accent3">
                    <a:lumMod val="60000"/>
                    <a:lumOff val="40000"/>
                  </a:schemeClr>
                </a:solidFill>
              </a:rPr>
              <a:t>And before printing the conversion of our design from its virtual form to printable form took place cause each device read their own special g code generated by different software’s . We used Flash-print , </a:t>
            </a:r>
            <a:r>
              <a:rPr lang="en-IN" sz="2800" dirty="0" err="1">
                <a:solidFill>
                  <a:schemeClr val="accent3">
                    <a:lumMod val="60000"/>
                    <a:lumOff val="40000"/>
                  </a:schemeClr>
                </a:solidFill>
              </a:rPr>
              <a:t>Snap_maker</a:t>
            </a:r>
            <a:r>
              <a:rPr lang="en-IN" sz="2800" dirty="0">
                <a:solidFill>
                  <a:schemeClr val="accent3">
                    <a:lumMod val="60000"/>
                    <a:lumOff val="40000"/>
                  </a:schemeClr>
                </a:solidFill>
              </a:rPr>
              <a:t> </a:t>
            </a:r>
            <a:r>
              <a:rPr lang="en-IN" sz="2800" dirty="0" err="1">
                <a:solidFill>
                  <a:schemeClr val="accent3">
                    <a:lumMod val="60000"/>
                    <a:lumOff val="40000"/>
                  </a:schemeClr>
                </a:solidFill>
              </a:rPr>
              <a:t>Luban</a:t>
            </a:r>
            <a:r>
              <a:rPr lang="en-IN" sz="2800" dirty="0">
                <a:solidFill>
                  <a:schemeClr val="accent3">
                    <a:lumMod val="60000"/>
                    <a:lumOff val="40000"/>
                  </a:schemeClr>
                </a:solidFill>
              </a:rPr>
              <a:t> and Simplify 3d.</a:t>
            </a:r>
          </a:p>
        </p:txBody>
      </p:sp>
      <p:pic>
        <p:nvPicPr>
          <p:cNvPr id="8" name="Picture 7">
            <a:extLst>
              <a:ext uri="{FF2B5EF4-FFF2-40B4-BE49-F238E27FC236}">
                <a16:creationId xmlns:a16="http://schemas.microsoft.com/office/drawing/2014/main" id="{EB5F67D5-4811-F0B0-584F-D26494D3C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705" y="5295900"/>
            <a:ext cx="6188887" cy="4688246"/>
          </a:xfrm>
          <a:prstGeom prst="rect">
            <a:avLst/>
          </a:prstGeom>
        </p:spPr>
      </p:pic>
      <p:pic>
        <p:nvPicPr>
          <p:cNvPr id="10" name="Picture 9">
            <a:extLst>
              <a:ext uri="{FF2B5EF4-FFF2-40B4-BE49-F238E27FC236}">
                <a16:creationId xmlns:a16="http://schemas.microsoft.com/office/drawing/2014/main" id="{5A599447-4A8F-9621-6683-C6C3E27E6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0" y="2209799"/>
            <a:ext cx="4075882" cy="2143125"/>
          </a:xfrm>
          <a:prstGeom prst="rect">
            <a:avLst/>
          </a:prstGeom>
        </p:spPr>
      </p:pic>
      <p:sp>
        <p:nvSpPr>
          <p:cNvPr id="11" name="TextBox 10">
            <a:extLst>
              <a:ext uri="{FF2B5EF4-FFF2-40B4-BE49-F238E27FC236}">
                <a16:creationId xmlns:a16="http://schemas.microsoft.com/office/drawing/2014/main" id="{6F5C371E-08DA-E6C4-E979-4692EA80C310}"/>
              </a:ext>
            </a:extLst>
          </p:cNvPr>
          <p:cNvSpPr txBox="1"/>
          <p:nvPr/>
        </p:nvSpPr>
        <p:spPr>
          <a:xfrm>
            <a:off x="10262230" y="1700867"/>
            <a:ext cx="3363421" cy="523220"/>
          </a:xfrm>
          <a:prstGeom prst="rect">
            <a:avLst/>
          </a:prstGeom>
          <a:noFill/>
        </p:spPr>
        <p:txBody>
          <a:bodyPr wrap="none" rtlCol="0">
            <a:spAutoFit/>
          </a:bodyPr>
          <a:lstStyle/>
          <a:p>
            <a:r>
              <a:rPr lang="en-IN" sz="2800" dirty="0" err="1"/>
              <a:t>SnapMaker</a:t>
            </a:r>
            <a:r>
              <a:rPr lang="en-IN" sz="2800" dirty="0"/>
              <a:t> </a:t>
            </a:r>
            <a:r>
              <a:rPr lang="en-IN" sz="2800" dirty="0" err="1"/>
              <a:t>Luban</a:t>
            </a:r>
            <a:endParaRPr lang="en-IN" sz="2800" dirty="0"/>
          </a:p>
        </p:txBody>
      </p:sp>
      <p:sp>
        <p:nvSpPr>
          <p:cNvPr id="12" name="TextBox 11">
            <a:extLst>
              <a:ext uri="{FF2B5EF4-FFF2-40B4-BE49-F238E27FC236}">
                <a16:creationId xmlns:a16="http://schemas.microsoft.com/office/drawing/2014/main" id="{991972BF-AD7C-DAC7-46DC-C96FEB687ADE}"/>
              </a:ext>
            </a:extLst>
          </p:cNvPr>
          <p:cNvSpPr txBox="1"/>
          <p:nvPr/>
        </p:nvSpPr>
        <p:spPr>
          <a:xfrm>
            <a:off x="15883744" y="1610380"/>
            <a:ext cx="1770036" cy="523220"/>
          </a:xfrm>
          <a:prstGeom prst="rect">
            <a:avLst/>
          </a:prstGeom>
          <a:noFill/>
        </p:spPr>
        <p:txBody>
          <a:bodyPr wrap="none" rtlCol="0">
            <a:spAutoFit/>
          </a:bodyPr>
          <a:lstStyle/>
          <a:p>
            <a:r>
              <a:rPr lang="en-IN" sz="2800" dirty="0" err="1"/>
              <a:t>FlashPrint</a:t>
            </a:r>
            <a:endParaRPr lang="en-IN" sz="2800" dirty="0"/>
          </a:p>
        </p:txBody>
      </p:sp>
    </p:spTree>
    <p:extLst>
      <p:ext uri="{BB962C8B-B14F-4D97-AF65-F5344CB8AC3E}">
        <p14:creationId xmlns:p14="http://schemas.microsoft.com/office/powerpoint/2010/main" val="3937999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3106-E624-78CB-56F1-F68B304A60E6}"/>
              </a:ext>
            </a:extLst>
          </p:cNvPr>
          <p:cNvSpPr>
            <a:spLocks noGrp="1"/>
          </p:cNvSpPr>
          <p:nvPr>
            <p:ph type="title"/>
          </p:nvPr>
        </p:nvSpPr>
        <p:spPr>
          <a:xfrm>
            <a:off x="2590800" y="495300"/>
            <a:ext cx="5257799" cy="1464468"/>
          </a:xfrm>
        </p:spPr>
        <p:txBody>
          <a:bodyPr>
            <a:normAutofit/>
          </a:bodyPr>
          <a:lstStyle/>
          <a:p>
            <a:pPr algn="ctr"/>
            <a:r>
              <a:rPr lang="en-IN" sz="4800" dirty="0"/>
              <a:t>Device Used:-</a:t>
            </a:r>
          </a:p>
        </p:txBody>
      </p:sp>
      <p:pic>
        <p:nvPicPr>
          <p:cNvPr id="6" name="Content Placeholder 5">
            <a:extLst>
              <a:ext uri="{FF2B5EF4-FFF2-40B4-BE49-F238E27FC236}">
                <a16:creationId xmlns:a16="http://schemas.microsoft.com/office/drawing/2014/main" id="{F1D6B546-2C77-9CF0-6E2F-8F1DDC1E425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562782" y="64030"/>
            <a:ext cx="4953000" cy="4804410"/>
          </a:xfrm>
        </p:spPr>
      </p:pic>
      <p:sp>
        <p:nvSpPr>
          <p:cNvPr id="4" name="Text Placeholder 3">
            <a:extLst>
              <a:ext uri="{FF2B5EF4-FFF2-40B4-BE49-F238E27FC236}">
                <a16:creationId xmlns:a16="http://schemas.microsoft.com/office/drawing/2014/main" id="{59FE8F51-F1C1-E3FA-4AE2-96085F6DA5E8}"/>
              </a:ext>
            </a:extLst>
          </p:cNvPr>
          <p:cNvSpPr>
            <a:spLocks noGrp="1"/>
          </p:cNvSpPr>
          <p:nvPr>
            <p:ph type="body" sz="half" idx="2"/>
          </p:nvPr>
        </p:nvSpPr>
        <p:spPr>
          <a:xfrm>
            <a:off x="1219199" y="2397920"/>
            <a:ext cx="7922419" cy="6393654"/>
          </a:xfrm>
        </p:spPr>
        <p:txBody>
          <a:bodyPr>
            <a:normAutofit/>
          </a:bodyPr>
          <a:lstStyle/>
          <a:p>
            <a:r>
              <a:rPr lang="en-IN" sz="3200" dirty="0">
                <a:solidFill>
                  <a:srgbClr val="00B0F0"/>
                </a:solidFill>
              </a:rPr>
              <a:t>After designing and finalizing the </a:t>
            </a:r>
            <a:r>
              <a:rPr lang="en-IN" sz="3200" dirty="0" err="1">
                <a:solidFill>
                  <a:srgbClr val="00B0F0"/>
                </a:solidFill>
              </a:rPr>
              <a:t>Gcodes</a:t>
            </a:r>
            <a:r>
              <a:rPr lang="en-IN" sz="3200" dirty="0">
                <a:solidFill>
                  <a:srgbClr val="00B0F0"/>
                </a:solidFill>
              </a:rPr>
              <a:t> , We moved to the final part under designing team that is to opt the device for printing the model in accordance to its dimensions and </a:t>
            </a:r>
            <a:r>
              <a:rPr lang="en-IN" sz="3200" dirty="0" err="1">
                <a:solidFill>
                  <a:srgbClr val="00B0F0"/>
                </a:solidFill>
              </a:rPr>
              <a:t>Gcode</a:t>
            </a:r>
            <a:r>
              <a:rPr lang="en-IN" sz="3200" dirty="0">
                <a:solidFill>
                  <a:srgbClr val="00B0F0"/>
                </a:solidFill>
              </a:rPr>
              <a:t> .</a:t>
            </a:r>
          </a:p>
          <a:p>
            <a:r>
              <a:rPr lang="en-IN" sz="3200" dirty="0">
                <a:solidFill>
                  <a:srgbClr val="00B0F0"/>
                </a:solidFill>
              </a:rPr>
              <a:t>So her for Base layer and The cover layer we used </a:t>
            </a:r>
            <a:r>
              <a:rPr lang="en-IN" sz="3200" dirty="0" err="1">
                <a:solidFill>
                  <a:srgbClr val="00B0F0"/>
                </a:solidFill>
              </a:rPr>
              <a:t>Snapmaker</a:t>
            </a:r>
            <a:r>
              <a:rPr lang="en-IN" sz="3200" dirty="0">
                <a:solidFill>
                  <a:srgbClr val="00B0F0"/>
                </a:solidFill>
              </a:rPr>
              <a:t> for which we used </a:t>
            </a:r>
            <a:r>
              <a:rPr lang="en-IN" sz="3200" dirty="0" err="1">
                <a:solidFill>
                  <a:srgbClr val="00B0F0"/>
                </a:solidFill>
              </a:rPr>
              <a:t>Snapmaker</a:t>
            </a:r>
            <a:r>
              <a:rPr lang="en-IN" sz="3200" dirty="0">
                <a:solidFill>
                  <a:srgbClr val="00B0F0"/>
                </a:solidFill>
              </a:rPr>
              <a:t> </a:t>
            </a:r>
            <a:r>
              <a:rPr lang="en-IN" sz="3200" dirty="0" err="1">
                <a:solidFill>
                  <a:srgbClr val="00B0F0"/>
                </a:solidFill>
              </a:rPr>
              <a:t>luban</a:t>
            </a:r>
            <a:r>
              <a:rPr lang="en-IN" sz="3200" dirty="0">
                <a:solidFill>
                  <a:srgbClr val="00B0F0"/>
                </a:solidFill>
              </a:rPr>
              <a:t> (Software) and then for water storage and top layer we used Pratham (device) for what we used Simplify 3d software.</a:t>
            </a:r>
          </a:p>
        </p:txBody>
      </p:sp>
      <p:pic>
        <p:nvPicPr>
          <p:cNvPr id="8" name="Picture 7">
            <a:extLst>
              <a:ext uri="{FF2B5EF4-FFF2-40B4-BE49-F238E27FC236}">
                <a16:creationId xmlns:a16="http://schemas.microsoft.com/office/drawing/2014/main" id="{29D650D1-704A-DAC6-8BA9-CC306FE1A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4868" y="4951785"/>
            <a:ext cx="6351447" cy="5335215"/>
          </a:xfrm>
          <a:prstGeom prst="rect">
            <a:avLst/>
          </a:prstGeom>
        </p:spPr>
      </p:pic>
      <p:sp>
        <p:nvSpPr>
          <p:cNvPr id="9" name="TextBox 8">
            <a:extLst>
              <a:ext uri="{FF2B5EF4-FFF2-40B4-BE49-F238E27FC236}">
                <a16:creationId xmlns:a16="http://schemas.microsoft.com/office/drawing/2014/main" id="{70A7E221-3688-FDF1-D517-32DAC300AEE6}"/>
              </a:ext>
            </a:extLst>
          </p:cNvPr>
          <p:cNvSpPr txBox="1"/>
          <p:nvPr/>
        </p:nvSpPr>
        <p:spPr>
          <a:xfrm>
            <a:off x="14630400" y="6870412"/>
            <a:ext cx="3363421" cy="523220"/>
          </a:xfrm>
          <a:prstGeom prst="rect">
            <a:avLst/>
          </a:prstGeom>
          <a:noFill/>
        </p:spPr>
        <p:txBody>
          <a:bodyPr wrap="none" rtlCol="0">
            <a:spAutoFit/>
          </a:bodyPr>
          <a:lstStyle/>
          <a:p>
            <a:r>
              <a:rPr lang="en-IN" sz="2800" dirty="0" err="1"/>
              <a:t>SnapMaker</a:t>
            </a:r>
            <a:r>
              <a:rPr lang="en-IN" sz="2800" dirty="0"/>
              <a:t> </a:t>
            </a:r>
            <a:r>
              <a:rPr lang="en-IN" sz="2800" dirty="0" err="1"/>
              <a:t>Luban</a:t>
            </a:r>
            <a:endParaRPr lang="en-IN" sz="2800" dirty="0"/>
          </a:p>
        </p:txBody>
      </p:sp>
      <p:sp>
        <p:nvSpPr>
          <p:cNvPr id="10" name="TextBox 9">
            <a:extLst>
              <a:ext uri="{FF2B5EF4-FFF2-40B4-BE49-F238E27FC236}">
                <a16:creationId xmlns:a16="http://schemas.microsoft.com/office/drawing/2014/main" id="{F1D90A24-6FDE-0865-B324-A86AD1604A8A}"/>
              </a:ext>
            </a:extLst>
          </p:cNvPr>
          <p:cNvSpPr txBox="1"/>
          <p:nvPr/>
        </p:nvSpPr>
        <p:spPr>
          <a:xfrm>
            <a:off x="12589529" y="1874700"/>
            <a:ext cx="2007533" cy="523220"/>
          </a:xfrm>
          <a:prstGeom prst="rect">
            <a:avLst/>
          </a:prstGeom>
          <a:noFill/>
        </p:spPr>
        <p:txBody>
          <a:bodyPr wrap="square" rtlCol="0">
            <a:spAutoFit/>
          </a:bodyPr>
          <a:lstStyle/>
          <a:p>
            <a:r>
              <a:rPr lang="en-IN" sz="2800" dirty="0"/>
              <a:t>Pratham</a:t>
            </a:r>
          </a:p>
        </p:txBody>
      </p:sp>
    </p:spTree>
    <p:extLst>
      <p:ext uri="{BB962C8B-B14F-4D97-AF65-F5344CB8AC3E}">
        <p14:creationId xmlns:p14="http://schemas.microsoft.com/office/powerpoint/2010/main" val="2195257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84249" y="930520"/>
            <a:ext cx="10026463" cy="843821"/>
          </a:xfrm>
          <a:prstGeom prst="rect">
            <a:avLst/>
          </a:prstGeom>
        </p:spPr>
        <p:txBody>
          <a:bodyPr vert="horz" wrap="square" lIns="0" tIns="12700" rIns="0" bIns="0" rtlCol="0">
            <a:spAutoFit/>
          </a:bodyPr>
          <a:lstStyle/>
          <a:p>
            <a:pPr marL="12700" algn="ctr">
              <a:lnSpc>
                <a:spcPct val="100000"/>
              </a:lnSpc>
              <a:spcBef>
                <a:spcPts val="100"/>
              </a:spcBef>
            </a:pPr>
            <a:r>
              <a:rPr spc="-310" dirty="0"/>
              <a:t>T</a:t>
            </a:r>
            <a:r>
              <a:rPr spc="505" dirty="0"/>
              <a:t>h</a:t>
            </a:r>
            <a:r>
              <a:rPr spc="830" dirty="0"/>
              <a:t>a</a:t>
            </a:r>
            <a:r>
              <a:rPr spc="505" dirty="0"/>
              <a:t>n</a:t>
            </a:r>
            <a:r>
              <a:rPr spc="660" dirty="0"/>
              <a:t>k</a:t>
            </a:r>
            <a:r>
              <a:rPr spc="-990" dirty="0"/>
              <a:t> </a:t>
            </a:r>
            <a:r>
              <a:rPr spc="310" dirty="0"/>
              <a:t>y</a:t>
            </a:r>
            <a:r>
              <a:rPr spc="275" dirty="0"/>
              <a:t>o</a:t>
            </a:r>
            <a:r>
              <a:rPr spc="725" dirty="0"/>
              <a:t>u</a:t>
            </a:r>
          </a:p>
        </p:txBody>
      </p:sp>
      <p:grpSp>
        <p:nvGrpSpPr>
          <p:cNvPr id="4" name="object 4"/>
          <p:cNvGrpSpPr/>
          <p:nvPr/>
        </p:nvGrpSpPr>
        <p:grpSpPr>
          <a:xfrm>
            <a:off x="1504149" y="0"/>
            <a:ext cx="2076450" cy="3085465"/>
            <a:chOff x="1504149" y="0"/>
            <a:chExt cx="2076450" cy="3085465"/>
          </a:xfrm>
        </p:grpSpPr>
        <p:sp>
          <p:nvSpPr>
            <p:cNvPr id="5" name="object 5"/>
            <p:cNvSpPr/>
            <p:nvPr/>
          </p:nvSpPr>
          <p:spPr>
            <a:xfrm>
              <a:off x="1728073" y="1226097"/>
              <a:ext cx="1705610" cy="1351280"/>
            </a:xfrm>
            <a:custGeom>
              <a:avLst/>
              <a:gdLst/>
              <a:ahLst/>
              <a:cxnLst/>
              <a:rect l="l" t="t" r="r" b="b"/>
              <a:pathLst>
                <a:path w="1705610" h="1351280">
                  <a:moveTo>
                    <a:pt x="1476044" y="498137"/>
                  </a:moveTo>
                  <a:lnTo>
                    <a:pt x="868829" y="498137"/>
                  </a:lnTo>
                  <a:lnTo>
                    <a:pt x="890189" y="441056"/>
                  </a:lnTo>
                  <a:lnTo>
                    <a:pt x="912362" y="385373"/>
                  </a:lnTo>
                  <a:lnTo>
                    <a:pt x="935311" y="331565"/>
                  </a:lnTo>
                  <a:lnTo>
                    <a:pt x="958998" y="280109"/>
                  </a:lnTo>
                  <a:lnTo>
                    <a:pt x="983385" y="231484"/>
                  </a:lnTo>
                  <a:lnTo>
                    <a:pt x="1008433" y="186166"/>
                  </a:lnTo>
                  <a:lnTo>
                    <a:pt x="1034106" y="144633"/>
                  </a:lnTo>
                  <a:lnTo>
                    <a:pt x="1060364" y="107363"/>
                  </a:lnTo>
                  <a:lnTo>
                    <a:pt x="1087170" y="74833"/>
                  </a:lnTo>
                  <a:lnTo>
                    <a:pt x="1114486" y="47521"/>
                  </a:lnTo>
                  <a:lnTo>
                    <a:pt x="1170496" y="10460"/>
                  </a:lnTo>
                  <a:lnTo>
                    <a:pt x="1228090" y="0"/>
                  </a:lnTo>
                  <a:lnTo>
                    <a:pt x="1257386" y="5938"/>
                  </a:lnTo>
                  <a:lnTo>
                    <a:pt x="1315283" y="52274"/>
                  </a:lnTo>
                  <a:lnTo>
                    <a:pt x="1332219" y="89708"/>
                  </a:lnTo>
                  <a:lnTo>
                    <a:pt x="1342001" y="135310"/>
                  </a:lnTo>
                  <a:lnTo>
                    <a:pt x="1345154" y="186166"/>
                  </a:lnTo>
                  <a:lnTo>
                    <a:pt x="1342675" y="246985"/>
                  </a:lnTo>
                  <a:lnTo>
                    <a:pt x="1346428" y="246985"/>
                  </a:lnTo>
                  <a:lnTo>
                    <a:pt x="1493843" y="439300"/>
                  </a:lnTo>
                  <a:lnTo>
                    <a:pt x="1476044" y="498137"/>
                  </a:lnTo>
                  <a:close/>
                </a:path>
                <a:path w="1705610" h="1351280">
                  <a:moveTo>
                    <a:pt x="519097" y="857727"/>
                  </a:moveTo>
                  <a:lnTo>
                    <a:pt x="176426" y="857727"/>
                  </a:lnTo>
                  <a:lnTo>
                    <a:pt x="159455" y="803823"/>
                  </a:lnTo>
                  <a:lnTo>
                    <a:pt x="143064" y="748856"/>
                  </a:lnTo>
                  <a:lnTo>
                    <a:pt x="127573" y="693382"/>
                  </a:lnTo>
                  <a:lnTo>
                    <a:pt x="113301" y="637959"/>
                  </a:lnTo>
                  <a:lnTo>
                    <a:pt x="100568" y="583143"/>
                  </a:lnTo>
                  <a:lnTo>
                    <a:pt x="89693" y="529492"/>
                  </a:lnTo>
                  <a:lnTo>
                    <a:pt x="80996" y="477562"/>
                  </a:lnTo>
                  <a:lnTo>
                    <a:pt x="74796" y="427910"/>
                  </a:lnTo>
                  <a:lnTo>
                    <a:pt x="71413" y="381094"/>
                  </a:lnTo>
                  <a:lnTo>
                    <a:pt x="71167" y="337670"/>
                  </a:lnTo>
                  <a:lnTo>
                    <a:pt x="74377" y="298195"/>
                  </a:lnTo>
                  <a:lnTo>
                    <a:pt x="92442" y="233321"/>
                  </a:lnTo>
                  <a:lnTo>
                    <a:pt x="128166" y="190928"/>
                  </a:lnTo>
                  <a:lnTo>
                    <a:pt x="179966" y="175842"/>
                  </a:lnTo>
                  <a:lnTo>
                    <a:pt x="205764" y="179432"/>
                  </a:lnTo>
                  <a:lnTo>
                    <a:pt x="255161" y="206518"/>
                  </a:lnTo>
                  <a:lnTo>
                    <a:pt x="301542" y="256826"/>
                  </a:lnTo>
                  <a:lnTo>
                    <a:pt x="323572" y="289443"/>
                  </a:lnTo>
                  <a:lnTo>
                    <a:pt x="344813" y="326370"/>
                  </a:lnTo>
                  <a:lnTo>
                    <a:pt x="365253" y="367110"/>
                  </a:lnTo>
                  <a:lnTo>
                    <a:pt x="384879" y="411163"/>
                  </a:lnTo>
                  <a:lnTo>
                    <a:pt x="403680" y="458033"/>
                  </a:lnTo>
                  <a:lnTo>
                    <a:pt x="421644" y="507219"/>
                  </a:lnTo>
                  <a:lnTo>
                    <a:pt x="438759" y="558225"/>
                  </a:lnTo>
                  <a:lnTo>
                    <a:pt x="455012" y="610552"/>
                  </a:lnTo>
                  <a:lnTo>
                    <a:pt x="470393" y="663701"/>
                  </a:lnTo>
                  <a:lnTo>
                    <a:pt x="484888" y="717175"/>
                  </a:lnTo>
                  <a:lnTo>
                    <a:pt x="498487" y="770475"/>
                  </a:lnTo>
                  <a:lnTo>
                    <a:pt x="511177" y="823102"/>
                  </a:lnTo>
                  <a:lnTo>
                    <a:pt x="519097" y="857727"/>
                  </a:lnTo>
                  <a:close/>
                </a:path>
                <a:path w="1705610" h="1351280">
                  <a:moveTo>
                    <a:pt x="1346428" y="246985"/>
                  </a:moveTo>
                  <a:lnTo>
                    <a:pt x="1342675" y="246985"/>
                  </a:lnTo>
                  <a:lnTo>
                    <a:pt x="1345342" y="245568"/>
                  </a:lnTo>
                  <a:lnTo>
                    <a:pt x="1346428" y="246985"/>
                  </a:lnTo>
                  <a:close/>
                </a:path>
                <a:path w="1705610" h="1351280">
                  <a:moveTo>
                    <a:pt x="1319088" y="1016987"/>
                  </a:moveTo>
                  <a:lnTo>
                    <a:pt x="561512" y="1016987"/>
                  </a:lnTo>
                  <a:lnTo>
                    <a:pt x="699986" y="391406"/>
                  </a:lnTo>
                  <a:lnTo>
                    <a:pt x="868829" y="498137"/>
                  </a:lnTo>
                  <a:lnTo>
                    <a:pt x="1476044" y="498137"/>
                  </a:lnTo>
                  <a:lnTo>
                    <a:pt x="1319088" y="1016987"/>
                  </a:lnTo>
                  <a:close/>
                </a:path>
                <a:path w="1705610" h="1351280">
                  <a:moveTo>
                    <a:pt x="1466366" y="1221276"/>
                  </a:moveTo>
                  <a:lnTo>
                    <a:pt x="1257289" y="1221276"/>
                  </a:lnTo>
                  <a:lnTo>
                    <a:pt x="1298842" y="1111568"/>
                  </a:lnTo>
                  <a:lnTo>
                    <a:pt x="1402942" y="876432"/>
                  </a:lnTo>
                  <a:lnTo>
                    <a:pt x="1538754" y="656847"/>
                  </a:lnTo>
                  <a:lnTo>
                    <a:pt x="1675443" y="593796"/>
                  </a:lnTo>
                  <a:lnTo>
                    <a:pt x="1705342" y="722528"/>
                  </a:lnTo>
                  <a:lnTo>
                    <a:pt x="1626520" y="934814"/>
                  </a:lnTo>
                  <a:lnTo>
                    <a:pt x="1519890" y="1133462"/>
                  </a:lnTo>
                  <a:lnTo>
                    <a:pt x="1466366" y="1221276"/>
                  </a:lnTo>
                  <a:close/>
                </a:path>
                <a:path w="1705610" h="1351280">
                  <a:moveTo>
                    <a:pt x="1257289" y="1221276"/>
                  </a:moveTo>
                  <a:lnTo>
                    <a:pt x="184171" y="1221276"/>
                  </a:lnTo>
                  <a:lnTo>
                    <a:pt x="0" y="775072"/>
                  </a:lnTo>
                  <a:lnTo>
                    <a:pt x="12308" y="698564"/>
                  </a:lnTo>
                  <a:lnTo>
                    <a:pt x="176426" y="857727"/>
                  </a:lnTo>
                  <a:lnTo>
                    <a:pt x="519097" y="857727"/>
                  </a:lnTo>
                  <a:lnTo>
                    <a:pt x="522947" y="874559"/>
                  </a:lnTo>
                  <a:lnTo>
                    <a:pt x="533783" y="924347"/>
                  </a:lnTo>
                  <a:lnTo>
                    <a:pt x="543675" y="971967"/>
                  </a:lnTo>
                  <a:lnTo>
                    <a:pt x="552611" y="1016923"/>
                  </a:lnTo>
                  <a:lnTo>
                    <a:pt x="1319088" y="1016987"/>
                  </a:lnTo>
                  <a:lnTo>
                    <a:pt x="1257289" y="1221276"/>
                  </a:lnTo>
                  <a:close/>
                </a:path>
                <a:path w="1705610" h="1351280">
                  <a:moveTo>
                    <a:pt x="331065" y="1350860"/>
                  </a:moveTo>
                  <a:lnTo>
                    <a:pt x="326148" y="1350860"/>
                  </a:lnTo>
                  <a:lnTo>
                    <a:pt x="322806" y="1348960"/>
                  </a:lnTo>
                  <a:lnTo>
                    <a:pt x="257891" y="1221276"/>
                  </a:lnTo>
                  <a:lnTo>
                    <a:pt x="279165" y="1221276"/>
                  </a:lnTo>
                  <a:lnTo>
                    <a:pt x="340416" y="1341719"/>
                  </a:lnTo>
                  <a:lnTo>
                    <a:pt x="338553" y="1347448"/>
                  </a:lnTo>
                  <a:lnTo>
                    <a:pt x="332511" y="1350538"/>
                  </a:lnTo>
                  <a:lnTo>
                    <a:pt x="331065" y="1350860"/>
                  </a:lnTo>
                  <a:close/>
                </a:path>
                <a:path w="1705610" h="1351280">
                  <a:moveTo>
                    <a:pt x="680416" y="1311688"/>
                  </a:moveTo>
                  <a:lnTo>
                    <a:pt x="675274" y="1311688"/>
                  </a:lnTo>
                  <a:lnTo>
                    <a:pt x="675017" y="1311656"/>
                  </a:lnTo>
                  <a:lnTo>
                    <a:pt x="674760" y="1311656"/>
                  </a:lnTo>
                  <a:lnTo>
                    <a:pt x="669554" y="1311238"/>
                  </a:lnTo>
                  <a:lnTo>
                    <a:pt x="665633" y="1306667"/>
                  </a:lnTo>
                  <a:lnTo>
                    <a:pt x="666189" y="1300101"/>
                  </a:lnTo>
                  <a:lnTo>
                    <a:pt x="672510" y="1221276"/>
                  </a:lnTo>
                  <a:lnTo>
                    <a:pt x="691535" y="1221276"/>
                  </a:lnTo>
                  <a:lnTo>
                    <a:pt x="684593" y="1307922"/>
                  </a:lnTo>
                  <a:lnTo>
                    <a:pt x="680416" y="1311688"/>
                  </a:lnTo>
                  <a:close/>
                </a:path>
                <a:path w="1705610" h="1351280">
                  <a:moveTo>
                    <a:pt x="1078485" y="1307955"/>
                  </a:moveTo>
                  <a:lnTo>
                    <a:pt x="1073536" y="1307955"/>
                  </a:lnTo>
                  <a:lnTo>
                    <a:pt x="1072411" y="1307794"/>
                  </a:lnTo>
                  <a:lnTo>
                    <a:pt x="1071318" y="1307375"/>
                  </a:lnTo>
                  <a:lnTo>
                    <a:pt x="1066401" y="1305573"/>
                  </a:lnTo>
                  <a:lnTo>
                    <a:pt x="1063895" y="1300101"/>
                  </a:lnTo>
                  <a:lnTo>
                    <a:pt x="1092849" y="1221276"/>
                  </a:lnTo>
                  <a:lnTo>
                    <a:pt x="1113063" y="1221276"/>
                  </a:lnTo>
                  <a:lnTo>
                    <a:pt x="1083498" y="1301743"/>
                  </a:lnTo>
                  <a:lnTo>
                    <a:pt x="1082116" y="1305573"/>
                  </a:lnTo>
                  <a:lnTo>
                    <a:pt x="1078485" y="1307955"/>
                  </a:lnTo>
                  <a:close/>
                </a:path>
              </a:pathLst>
            </a:custGeom>
            <a:solidFill>
              <a:srgbClr val="378E66"/>
            </a:solidFill>
          </p:spPr>
          <p:txBody>
            <a:bodyPr wrap="square" lIns="0" tIns="0" rIns="0" bIns="0" rtlCol="0"/>
            <a:lstStyle/>
            <a:p>
              <a:endParaRPr/>
            </a:p>
          </p:txBody>
        </p:sp>
        <p:sp>
          <p:nvSpPr>
            <p:cNvPr id="6" name="object 6"/>
            <p:cNvSpPr/>
            <p:nvPr/>
          </p:nvSpPr>
          <p:spPr>
            <a:xfrm>
              <a:off x="1650915" y="1442215"/>
              <a:ext cx="1679575" cy="1121410"/>
            </a:xfrm>
            <a:custGeom>
              <a:avLst/>
              <a:gdLst/>
              <a:ahLst/>
              <a:cxnLst/>
              <a:rect l="l" t="t" r="r" b="b"/>
              <a:pathLst>
                <a:path w="1679575" h="1121410">
                  <a:moveTo>
                    <a:pt x="1170007" y="1005158"/>
                  </a:moveTo>
                  <a:lnTo>
                    <a:pt x="1009134" y="1005158"/>
                  </a:lnTo>
                  <a:lnTo>
                    <a:pt x="1054714" y="834559"/>
                  </a:lnTo>
                  <a:lnTo>
                    <a:pt x="1175032" y="466465"/>
                  </a:lnTo>
                  <a:lnTo>
                    <a:pt x="1345452" y="116428"/>
                  </a:lnTo>
                  <a:lnTo>
                    <a:pt x="1541339" y="0"/>
                  </a:lnTo>
                  <a:lnTo>
                    <a:pt x="1610707" y="193705"/>
                  </a:lnTo>
                  <a:lnTo>
                    <a:pt x="1609971" y="196757"/>
                  </a:lnTo>
                  <a:lnTo>
                    <a:pt x="1471218" y="196757"/>
                  </a:lnTo>
                  <a:lnTo>
                    <a:pt x="1465755" y="199300"/>
                  </a:lnTo>
                  <a:lnTo>
                    <a:pt x="1170007" y="1005158"/>
                  </a:lnTo>
                  <a:close/>
                </a:path>
                <a:path w="1679575" h="1121410">
                  <a:moveTo>
                    <a:pt x="749668" y="1005158"/>
                  </a:moveTo>
                  <a:lnTo>
                    <a:pt x="610744" y="1005158"/>
                  </a:lnTo>
                  <a:lnTo>
                    <a:pt x="612816" y="851966"/>
                  </a:lnTo>
                  <a:lnTo>
                    <a:pt x="635786" y="516689"/>
                  </a:lnTo>
                  <a:lnTo>
                    <a:pt x="704778" y="185775"/>
                  </a:lnTo>
                  <a:lnTo>
                    <a:pt x="844919" y="45672"/>
                  </a:lnTo>
                  <a:lnTo>
                    <a:pt x="953239" y="205151"/>
                  </a:lnTo>
                  <a:lnTo>
                    <a:pt x="953717" y="233546"/>
                  </a:lnTo>
                  <a:lnTo>
                    <a:pt x="815675" y="233546"/>
                  </a:lnTo>
                  <a:lnTo>
                    <a:pt x="811176" y="237505"/>
                  </a:lnTo>
                  <a:lnTo>
                    <a:pt x="749668" y="1005158"/>
                  </a:lnTo>
                  <a:close/>
                </a:path>
                <a:path w="1679575" h="1121410">
                  <a:moveTo>
                    <a:pt x="935607" y="1072846"/>
                  </a:moveTo>
                  <a:lnTo>
                    <a:pt x="930626" y="1072846"/>
                  </a:lnTo>
                  <a:lnTo>
                    <a:pt x="929662" y="1072718"/>
                  </a:lnTo>
                  <a:lnTo>
                    <a:pt x="928730" y="1072396"/>
                  </a:lnTo>
                  <a:lnTo>
                    <a:pt x="923716" y="1070819"/>
                  </a:lnTo>
                  <a:lnTo>
                    <a:pt x="920953" y="1065476"/>
                  </a:lnTo>
                  <a:lnTo>
                    <a:pt x="1234793" y="70295"/>
                  </a:lnTo>
                  <a:lnTo>
                    <a:pt x="1240160" y="67495"/>
                  </a:lnTo>
                  <a:lnTo>
                    <a:pt x="1250154" y="70681"/>
                  </a:lnTo>
                  <a:lnTo>
                    <a:pt x="1252918" y="75992"/>
                  </a:lnTo>
                  <a:lnTo>
                    <a:pt x="1251311" y="81013"/>
                  </a:lnTo>
                  <a:lnTo>
                    <a:pt x="940599" y="1066280"/>
                  </a:lnTo>
                  <a:lnTo>
                    <a:pt x="939335" y="1070239"/>
                  </a:lnTo>
                  <a:lnTo>
                    <a:pt x="935607" y="1072846"/>
                  </a:lnTo>
                  <a:close/>
                </a:path>
                <a:path w="1679575" h="1121410">
                  <a:moveTo>
                    <a:pt x="1334543" y="1005158"/>
                  </a:moveTo>
                  <a:lnTo>
                    <a:pt x="1190220" y="1005158"/>
                  </a:lnTo>
                  <a:lnTo>
                    <a:pt x="1483558" y="205833"/>
                  </a:lnTo>
                  <a:lnTo>
                    <a:pt x="1481052" y="200394"/>
                  </a:lnTo>
                  <a:lnTo>
                    <a:pt x="1471218" y="196757"/>
                  </a:lnTo>
                  <a:lnTo>
                    <a:pt x="1609971" y="196757"/>
                  </a:lnTo>
                  <a:lnTo>
                    <a:pt x="1528324" y="535156"/>
                  </a:lnTo>
                  <a:lnTo>
                    <a:pt x="1400749" y="860318"/>
                  </a:lnTo>
                  <a:lnTo>
                    <a:pt x="1334543" y="1005158"/>
                  </a:lnTo>
                  <a:close/>
                </a:path>
                <a:path w="1679575" h="1121410">
                  <a:moveTo>
                    <a:pt x="893573" y="1005158"/>
                  </a:moveTo>
                  <a:lnTo>
                    <a:pt x="768692" y="1005158"/>
                  </a:lnTo>
                  <a:lnTo>
                    <a:pt x="830104" y="239050"/>
                  </a:lnTo>
                  <a:lnTo>
                    <a:pt x="826216" y="234447"/>
                  </a:lnTo>
                  <a:lnTo>
                    <a:pt x="820978" y="234029"/>
                  </a:lnTo>
                  <a:lnTo>
                    <a:pt x="815675" y="233546"/>
                  </a:lnTo>
                  <a:lnTo>
                    <a:pt x="953717" y="233546"/>
                  </a:lnTo>
                  <a:lnTo>
                    <a:pt x="958773" y="533912"/>
                  </a:lnTo>
                  <a:lnTo>
                    <a:pt x="919543" y="858425"/>
                  </a:lnTo>
                  <a:lnTo>
                    <a:pt x="893573" y="1005158"/>
                  </a:lnTo>
                  <a:close/>
                </a:path>
                <a:path w="1679575" h="1121410">
                  <a:moveTo>
                    <a:pt x="1426035" y="1079928"/>
                  </a:moveTo>
                  <a:lnTo>
                    <a:pt x="1421118" y="1079928"/>
                  </a:lnTo>
                  <a:lnTo>
                    <a:pt x="1419704" y="1079606"/>
                  </a:lnTo>
                  <a:lnTo>
                    <a:pt x="1418386" y="1078994"/>
                  </a:lnTo>
                  <a:lnTo>
                    <a:pt x="1413662" y="1076709"/>
                  </a:lnTo>
                  <a:lnTo>
                    <a:pt x="1411702" y="1071012"/>
                  </a:lnTo>
                  <a:lnTo>
                    <a:pt x="1413983" y="1066216"/>
                  </a:lnTo>
                  <a:lnTo>
                    <a:pt x="1662363" y="549619"/>
                  </a:lnTo>
                  <a:lnTo>
                    <a:pt x="1668051" y="547624"/>
                  </a:lnTo>
                  <a:lnTo>
                    <a:pt x="1677467" y="552194"/>
                  </a:lnTo>
                  <a:lnTo>
                    <a:pt x="1679459" y="557859"/>
                  </a:lnTo>
                  <a:lnTo>
                    <a:pt x="1677210" y="562591"/>
                  </a:lnTo>
                  <a:lnTo>
                    <a:pt x="1429409" y="1077932"/>
                  </a:lnTo>
                  <a:lnTo>
                    <a:pt x="1426035" y="1079928"/>
                  </a:lnTo>
                  <a:close/>
                </a:path>
                <a:path w="1679575" h="1121410">
                  <a:moveTo>
                    <a:pt x="566492" y="1120869"/>
                  </a:moveTo>
                  <a:lnTo>
                    <a:pt x="561479" y="1120869"/>
                  </a:lnTo>
                  <a:lnTo>
                    <a:pt x="557687" y="1118165"/>
                  </a:lnTo>
                  <a:lnTo>
                    <a:pt x="302495" y="235349"/>
                  </a:lnTo>
                  <a:lnTo>
                    <a:pt x="301049" y="230295"/>
                  </a:lnTo>
                  <a:lnTo>
                    <a:pt x="303941" y="225017"/>
                  </a:lnTo>
                  <a:lnTo>
                    <a:pt x="314032" y="222088"/>
                  </a:lnTo>
                  <a:lnTo>
                    <a:pt x="319270" y="225017"/>
                  </a:lnTo>
                  <a:lnTo>
                    <a:pt x="320823" y="230295"/>
                  </a:lnTo>
                  <a:lnTo>
                    <a:pt x="574719" y="1108735"/>
                  </a:lnTo>
                  <a:lnTo>
                    <a:pt x="576197" y="1113756"/>
                  </a:lnTo>
                  <a:lnTo>
                    <a:pt x="573273" y="1119034"/>
                  </a:lnTo>
                  <a:lnTo>
                    <a:pt x="567360" y="1120740"/>
                  </a:lnTo>
                  <a:lnTo>
                    <a:pt x="566492" y="1120869"/>
                  </a:lnTo>
                  <a:close/>
                </a:path>
                <a:path w="1679575" h="1121410">
                  <a:moveTo>
                    <a:pt x="335049" y="1005158"/>
                  </a:moveTo>
                  <a:lnTo>
                    <a:pt x="238962" y="1005158"/>
                  </a:lnTo>
                  <a:lnTo>
                    <a:pt x="185442" y="917343"/>
                  </a:lnTo>
                  <a:lnTo>
                    <a:pt x="78820" y="718696"/>
                  </a:lnTo>
                  <a:lnTo>
                    <a:pt x="0" y="506410"/>
                  </a:lnTo>
                  <a:lnTo>
                    <a:pt x="29885" y="377678"/>
                  </a:lnTo>
                  <a:lnTo>
                    <a:pt x="166574" y="440729"/>
                  </a:lnTo>
                  <a:lnTo>
                    <a:pt x="229423" y="542345"/>
                  </a:lnTo>
                  <a:lnTo>
                    <a:pt x="116267" y="542345"/>
                  </a:lnTo>
                  <a:lnTo>
                    <a:pt x="111607" y="544759"/>
                  </a:lnTo>
                  <a:lnTo>
                    <a:pt x="106915" y="547141"/>
                  </a:lnTo>
                  <a:lnTo>
                    <a:pt x="105083" y="552870"/>
                  </a:lnTo>
                  <a:lnTo>
                    <a:pt x="335049" y="1005158"/>
                  </a:lnTo>
                  <a:close/>
                </a:path>
                <a:path w="1679575" h="1121410">
                  <a:moveTo>
                    <a:pt x="448039" y="1005158"/>
                  </a:moveTo>
                  <a:lnTo>
                    <a:pt x="356323" y="1005158"/>
                  </a:lnTo>
                  <a:lnTo>
                    <a:pt x="121987" y="544244"/>
                  </a:lnTo>
                  <a:lnTo>
                    <a:pt x="116267" y="542345"/>
                  </a:lnTo>
                  <a:lnTo>
                    <a:pt x="229423" y="542345"/>
                  </a:lnTo>
                  <a:lnTo>
                    <a:pt x="302386" y="660314"/>
                  </a:lnTo>
                  <a:lnTo>
                    <a:pt x="406487" y="895450"/>
                  </a:lnTo>
                  <a:lnTo>
                    <a:pt x="448039" y="1005158"/>
                  </a:lnTo>
                  <a:close/>
                </a:path>
              </a:pathLst>
            </a:custGeom>
            <a:solidFill>
              <a:srgbClr val="6AC358"/>
            </a:solidFill>
          </p:spPr>
          <p:txBody>
            <a:bodyPr wrap="square" lIns="0" tIns="0" rIns="0" bIns="0" rtlCol="0"/>
            <a:lstStyle/>
            <a:p>
              <a:endParaRPr/>
            </a:p>
          </p:txBody>
        </p:sp>
        <p:sp>
          <p:nvSpPr>
            <p:cNvPr id="7" name="object 7"/>
            <p:cNvSpPr/>
            <p:nvPr/>
          </p:nvSpPr>
          <p:spPr>
            <a:xfrm>
              <a:off x="1789836" y="2392311"/>
              <a:ext cx="1504950" cy="692785"/>
            </a:xfrm>
            <a:custGeom>
              <a:avLst/>
              <a:gdLst/>
              <a:ahLst/>
              <a:cxnLst/>
              <a:rect l="l" t="t" r="r" b="b"/>
              <a:pathLst>
                <a:path w="1504950" h="692785">
                  <a:moveTo>
                    <a:pt x="1504378" y="0"/>
                  </a:moveTo>
                  <a:lnTo>
                    <a:pt x="0" y="0"/>
                  </a:lnTo>
                  <a:lnTo>
                    <a:pt x="0" y="61010"/>
                  </a:lnTo>
                  <a:lnTo>
                    <a:pt x="31013" y="61010"/>
                  </a:lnTo>
                  <a:lnTo>
                    <a:pt x="31013" y="123291"/>
                  </a:lnTo>
                  <a:lnTo>
                    <a:pt x="0" y="123291"/>
                  </a:lnTo>
                  <a:lnTo>
                    <a:pt x="0" y="472821"/>
                  </a:lnTo>
                  <a:lnTo>
                    <a:pt x="31013" y="472821"/>
                  </a:lnTo>
                  <a:lnTo>
                    <a:pt x="31013" y="532549"/>
                  </a:lnTo>
                  <a:lnTo>
                    <a:pt x="0" y="532549"/>
                  </a:lnTo>
                  <a:lnTo>
                    <a:pt x="0" y="692696"/>
                  </a:lnTo>
                  <a:lnTo>
                    <a:pt x="1504378" y="692696"/>
                  </a:lnTo>
                  <a:lnTo>
                    <a:pt x="1504378" y="532549"/>
                  </a:lnTo>
                  <a:lnTo>
                    <a:pt x="1473657" y="532549"/>
                  </a:lnTo>
                  <a:lnTo>
                    <a:pt x="1473657" y="472821"/>
                  </a:lnTo>
                  <a:lnTo>
                    <a:pt x="1504378" y="472821"/>
                  </a:lnTo>
                  <a:lnTo>
                    <a:pt x="1504378" y="123291"/>
                  </a:lnTo>
                  <a:lnTo>
                    <a:pt x="1473657" y="123291"/>
                  </a:lnTo>
                  <a:lnTo>
                    <a:pt x="1473657" y="61010"/>
                  </a:lnTo>
                  <a:lnTo>
                    <a:pt x="1504378" y="61010"/>
                  </a:lnTo>
                  <a:lnTo>
                    <a:pt x="1504378" y="0"/>
                  </a:lnTo>
                  <a:close/>
                </a:path>
              </a:pathLst>
            </a:custGeom>
            <a:solidFill>
              <a:srgbClr val="F03673"/>
            </a:solidFill>
          </p:spPr>
          <p:txBody>
            <a:bodyPr wrap="square" lIns="0" tIns="0" rIns="0" bIns="0" rtlCol="0"/>
            <a:lstStyle/>
            <a:p>
              <a:endParaRPr/>
            </a:p>
          </p:txBody>
        </p:sp>
        <p:sp>
          <p:nvSpPr>
            <p:cNvPr id="8" name="object 8"/>
            <p:cNvSpPr/>
            <p:nvPr/>
          </p:nvSpPr>
          <p:spPr>
            <a:xfrm>
              <a:off x="1559391" y="0"/>
              <a:ext cx="1965960" cy="3014345"/>
            </a:xfrm>
            <a:custGeom>
              <a:avLst/>
              <a:gdLst/>
              <a:ahLst/>
              <a:cxnLst/>
              <a:rect l="l" t="t" r="r" b="b"/>
              <a:pathLst>
                <a:path w="1965960" h="3014345">
                  <a:moveTo>
                    <a:pt x="1037093" y="738259"/>
                  </a:moveTo>
                  <a:lnTo>
                    <a:pt x="928474" y="738259"/>
                  </a:lnTo>
                  <a:lnTo>
                    <a:pt x="924232" y="734011"/>
                  </a:lnTo>
                  <a:lnTo>
                    <a:pt x="924232" y="723518"/>
                  </a:lnTo>
                  <a:lnTo>
                    <a:pt x="928474" y="719269"/>
                  </a:lnTo>
                  <a:lnTo>
                    <a:pt x="1037093" y="719269"/>
                  </a:lnTo>
                  <a:lnTo>
                    <a:pt x="1041335" y="723518"/>
                  </a:lnTo>
                  <a:lnTo>
                    <a:pt x="1041335" y="734011"/>
                  </a:lnTo>
                  <a:lnTo>
                    <a:pt x="1037093" y="738259"/>
                  </a:lnTo>
                  <a:close/>
                </a:path>
                <a:path w="1965960" h="3014345">
                  <a:moveTo>
                    <a:pt x="105438" y="2543225"/>
                  </a:moveTo>
                  <a:lnTo>
                    <a:pt x="84260" y="2543225"/>
                  </a:lnTo>
                  <a:lnTo>
                    <a:pt x="976999" y="738259"/>
                  </a:lnTo>
                  <a:lnTo>
                    <a:pt x="1001904" y="738259"/>
                  </a:lnTo>
                  <a:lnTo>
                    <a:pt x="1010529" y="755962"/>
                  </a:lnTo>
                  <a:lnTo>
                    <a:pt x="989403" y="755962"/>
                  </a:lnTo>
                  <a:lnTo>
                    <a:pt x="105438" y="2543225"/>
                  </a:lnTo>
                  <a:close/>
                </a:path>
                <a:path w="1965960" h="3014345">
                  <a:moveTo>
                    <a:pt x="1881307" y="2543225"/>
                  </a:moveTo>
                  <a:lnTo>
                    <a:pt x="1860193" y="2543225"/>
                  </a:lnTo>
                  <a:lnTo>
                    <a:pt x="989403" y="755962"/>
                  </a:lnTo>
                  <a:lnTo>
                    <a:pt x="1010529" y="755962"/>
                  </a:lnTo>
                  <a:lnTo>
                    <a:pt x="1881307" y="2543225"/>
                  </a:lnTo>
                  <a:close/>
                </a:path>
                <a:path w="1965960" h="3014345">
                  <a:moveTo>
                    <a:pt x="1740326" y="2462919"/>
                  </a:moveTo>
                  <a:lnTo>
                    <a:pt x="225241" y="2462919"/>
                  </a:lnTo>
                  <a:lnTo>
                    <a:pt x="220967" y="2458671"/>
                  </a:lnTo>
                  <a:lnTo>
                    <a:pt x="220967" y="2448178"/>
                  </a:lnTo>
                  <a:lnTo>
                    <a:pt x="225241" y="2443929"/>
                  </a:lnTo>
                  <a:lnTo>
                    <a:pt x="1740326" y="2443929"/>
                  </a:lnTo>
                  <a:lnTo>
                    <a:pt x="1744568" y="2448178"/>
                  </a:lnTo>
                  <a:lnTo>
                    <a:pt x="1744568" y="2458671"/>
                  </a:lnTo>
                  <a:lnTo>
                    <a:pt x="1740326" y="2462919"/>
                  </a:lnTo>
                  <a:close/>
                </a:path>
                <a:path w="1965960" h="3014345">
                  <a:moveTo>
                    <a:pt x="1740326" y="2524557"/>
                  </a:moveTo>
                  <a:lnTo>
                    <a:pt x="225241" y="2524557"/>
                  </a:lnTo>
                  <a:lnTo>
                    <a:pt x="220967" y="2520308"/>
                  </a:lnTo>
                  <a:lnTo>
                    <a:pt x="220967" y="2509815"/>
                  </a:lnTo>
                  <a:lnTo>
                    <a:pt x="225241" y="2505534"/>
                  </a:lnTo>
                  <a:lnTo>
                    <a:pt x="1740326" y="2505534"/>
                  </a:lnTo>
                  <a:lnTo>
                    <a:pt x="1744568" y="2509815"/>
                  </a:lnTo>
                  <a:lnTo>
                    <a:pt x="1744568" y="2520308"/>
                  </a:lnTo>
                  <a:lnTo>
                    <a:pt x="1740326" y="2524557"/>
                  </a:lnTo>
                  <a:close/>
                </a:path>
                <a:path w="1965960" h="3014345">
                  <a:moveTo>
                    <a:pt x="1068715" y="476839"/>
                  </a:moveTo>
                  <a:lnTo>
                    <a:pt x="896820" y="476839"/>
                  </a:lnTo>
                  <a:lnTo>
                    <a:pt x="892578" y="472590"/>
                  </a:lnTo>
                  <a:lnTo>
                    <a:pt x="892578" y="462098"/>
                  </a:lnTo>
                  <a:lnTo>
                    <a:pt x="896820" y="457817"/>
                  </a:lnTo>
                  <a:lnTo>
                    <a:pt x="1068715" y="457817"/>
                  </a:lnTo>
                  <a:lnTo>
                    <a:pt x="1072957" y="462098"/>
                  </a:lnTo>
                  <a:lnTo>
                    <a:pt x="1072957" y="472590"/>
                  </a:lnTo>
                  <a:lnTo>
                    <a:pt x="1068715" y="476839"/>
                  </a:lnTo>
                  <a:close/>
                </a:path>
                <a:path w="1965960" h="3014345">
                  <a:moveTo>
                    <a:pt x="982783" y="678521"/>
                  </a:moveTo>
                  <a:lnTo>
                    <a:pt x="918383" y="678521"/>
                  </a:lnTo>
                  <a:lnTo>
                    <a:pt x="895742" y="659727"/>
                  </a:lnTo>
                  <a:lnTo>
                    <a:pt x="878297" y="635982"/>
                  </a:lnTo>
                  <a:lnTo>
                    <a:pt x="867077" y="608296"/>
                  </a:lnTo>
                  <a:lnTo>
                    <a:pt x="863109" y="577680"/>
                  </a:lnTo>
                  <a:lnTo>
                    <a:pt x="867077" y="547068"/>
                  </a:lnTo>
                  <a:lnTo>
                    <a:pt x="878297" y="519390"/>
                  </a:lnTo>
                  <a:lnTo>
                    <a:pt x="895742" y="495646"/>
                  </a:lnTo>
                  <a:lnTo>
                    <a:pt x="918383" y="476839"/>
                  </a:lnTo>
                  <a:lnTo>
                    <a:pt x="982783" y="476839"/>
                  </a:lnTo>
                  <a:lnTo>
                    <a:pt x="943625" y="484774"/>
                  </a:lnTo>
                  <a:lnTo>
                    <a:pt x="911618" y="506403"/>
                  </a:lnTo>
                  <a:lnTo>
                    <a:pt x="890024" y="538460"/>
                  </a:lnTo>
                  <a:lnTo>
                    <a:pt x="882101" y="577680"/>
                  </a:lnTo>
                  <a:lnTo>
                    <a:pt x="890024" y="616900"/>
                  </a:lnTo>
                  <a:lnTo>
                    <a:pt x="911618" y="648957"/>
                  </a:lnTo>
                  <a:lnTo>
                    <a:pt x="943625" y="670586"/>
                  </a:lnTo>
                  <a:lnTo>
                    <a:pt x="982783" y="678521"/>
                  </a:lnTo>
                  <a:close/>
                </a:path>
                <a:path w="1965960" h="3014345">
                  <a:moveTo>
                    <a:pt x="1047184" y="678521"/>
                  </a:moveTo>
                  <a:lnTo>
                    <a:pt x="982783" y="678521"/>
                  </a:lnTo>
                  <a:lnTo>
                    <a:pt x="1021942" y="670586"/>
                  </a:lnTo>
                  <a:lnTo>
                    <a:pt x="1053949" y="648957"/>
                  </a:lnTo>
                  <a:lnTo>
                    <a:pt x="1075543" y="616900"/>
                  </a:lnTo>
                  <a:lnTo>
                    <a:pt x="1083466" y="577680"/>
                  </a:lnTo>
                  <a:lnTo>
                    <a:pt x="1075543" y="538460"/>
                  </a:lnTo>
                  <a:lnTo>
                    <a:pt x="1053949" y="506403"/>
                  </a:lnTo>
                  <a:lnTo>
                    <a:pt x="1021942" y="484774"/>
                  </a:lnTo>
                  <a:lnTo>
                    <a:pt x="982783" y="476839"/>
                  </a:lnTo>
                  <a:lnTo>
                    <a:pt x="1047184" y="476839"/>
                  </a:lnTo>
                  <a:lnTo>
                    <a:pt x="1069812" y="495646"/>
                  </a:lnTo>
                  <a:lnTo>
                    <a:pt x="1087258" y="519390"/>
                  </a:lnTo>
                  <a:lnTo>
                    <a:pt x="1098485" y="547068"/>
                  </a:lnTo>
                  <a:lnTo>
                    <a:pt x="1102458" y="577680"/>
                  </a:lnTo>
                  <a:lnTo>
                    <a:pt x="1098485" y="608296"/>
                  </a:lnTo>
                  <a:lnTo>
                    <a:pt x="1087258" y="635982"/>
                  </a:lnTo>
                  <a:lnTo>
                    <a:pt x="1069812" y="659727"/>
                  </a:lnTo>
                  <a:lnTo>
                    <a:pt x="1047184" y="678521"/>
                  </a:lnTo>
                  <a:close/>
                </a:path>
                <a:path w="1965960" h="3014345">
                  <a:moveTo>
                    <a:pt x="1068715" y="697543"/>
                  </a:moveTo>
                  <a:lnTo>
                    <a:pt x="896820" y="697543"/>
                  </a:lnTo>
                  <a:lnTo>
                    <a:pt x="892578" y="693295"/>
                  </a:lnTo>
                  <a:lnTo>
                    <a:pt x="892578" y="682770"/>
                  </a:lnTo>
                  <a:lnTo>
                    <a:pt x="896820" y="678521"/>
                  </a:lnTo>
                  <a:lnTo>
                    <a:pt x="1068715" y="678521"/>
                  </a:lnTo>
                  <a:lnTo>
                    <a:pt x="1072957" y="682770"/>
                  </a:lnTo>
                  <a:lnTo>
                    <a:pt x="1072957" y="693295"/>
                  </a:lnTo>
                  <a:lnTo>
                    <a:pt x="1068715" y="697543"/>
                  </a:lnTo>
                  <a:close/>
                </a:path>
                <a:path w="1965960" h="3014345">
                  <a:moveTo>
                    <a:pt x="1740326" y="2875102"/>
                  </a:moveTo>
                  <a:lnTo>
                    <a:pt x="225241" y="2875102"/>
                  </a:lnTo>
                  <a:lnTo>
                    <a:pt x="220967" y="2870853"/>
                  </a:lnTo>
                  <a:lnTo>
                    <a:pt x="220967" y="2860361"/>
                  </a:lnTo>
                  <a:lnTo>
                    <a:pt x="225241" y="2856112"/>
                  </a:lnTo>
                  <a:lnTo>
                    <a:pt x="1740326" y="2856112"/>
                  </a:lnTo>
                  <a:lnTo>
                    <a:pt x="1744568" y="2860361"/>
                  </a:lnTo>
                  <a:lnTo>
                    <a:pt x="1744568" y="2870853"/>
                  </a:lnTo>
                  <a:lnTo>
                    <a:pt x="1740326" y="2875102"/>
                  </a:lnTo>
                  <a:close/>
                </a:path>
                <a:path w="1965960" h="3014345">
                  <a:moveTo>
                    <a:pt x="53506" y="2975267"/>
                  </a:moveTo>
                  <a:lnTo>
                    <a:pt x="43030" y="2975267"/>
                  </a:lnTo>
                  <a:lnTo>
                    <a:pt x="38788" y="2971018"/>
                  </a:lnTo>
                  <a:lnTo>
                    <a:pt x="38788" y="2747932"/>
                  </a:lnTo>
                  <a:lnTo>
                    <a:pt x="22925" y="2735100"/>
                  </a:lnTo>
                  <a:lnTo>
                    <a:pt x="10681" y="2718755"/>
                  </a:lnTo>
                  <a:lnTo>
                    <a:pt x="2793" y="2699610"/>
                  </a:lnTo>
                  <a:lnTo>
                    <a:pt x="0" y="2678377"/>
                  </a:lnTo>
                  <a:lnTo>
                    <a:pt x="18960" y="2678377"/>
                  </a:lnTo>
                  <a:lnTo>
                    <a:pt x="23905" y="2702847"/>
                  </a:lnTo>
                  <a:lnTo>
                    <a:pt x="37382" y="2722851"/>
                  </a:lnTo>
                  <a:lnTo>
                    <a:pt x="57354" y="2736349"/>
                  </a:lnTo>
                  <a:lnTo>
                    <a:pt x="81786" y="2741302"/>
                  </a:lnTo>
                  <a:lnTo>
                    <a:pt x="132987" y="2741302"/>
                  </a:lnTo>
                  <a:lnTo>
                    <a:pt x="124784" y="2747932"/>
                  </a:lnTo>
                  <a:lnTo>
                    <a:pt x="124784" y="2756687"/>
                  </a:lnTo>
                  <a:lnTo>
                    <a:pt x="57780" y="2756687"/>
                  </a:lnTo>
                  <a:lnTo>
                    <a:pt x="57780" y="2971018"/>
                  </a:lnTo>
                  <a:lnTo>
                    <a:pt x="53506" y="2975267"/>
                  </a:lnTo>
                  <a:close/>
                </a:path>
                <a:path w="1965960" h="3014345">
                  <a:moveTo>
                    <a:pt x="132987" y="2741302"/>
                  </a:moveTo>
                  <a:lnTo>
                    <a:pt x="81786" y="2741302"/>
                  </a:lnTo>
                  <a:lnTo>
                    <a:pt x="106217" y="2736349"/>
                  </a:lnTo>
                  <a:lnTo>
                    <a:pt x="126190" y="2722851"/>
                  </a:lnTo>
                  <a:lnTo>
                    <a:pt x="139667" y="2702847"/>
                  </a:lnTo>
                  <a:lnTo>
                    <a:pt x="144612" y="2678377"/>
                  </a:lnTo>
                  <a:lnTo>
                    <a:pt x="163572" y="2678377"/>
                  </a:lnTo>
                  <a:lnTo>
                    <a:pt x="160783" y="2699610"/>
                  </a:lnTo>
                  <a:lnTo>
                    <a:pt x="152903" y="2718755"/>
                  </a:lnTo>
                  <a:lnTo>
                    <a:pt x="140660" y="2735100"/>
                  </a:lnTo>
                  <a:lnTo>
                    <a:pt x="132987" y="2741302"/>
                  </a:lnTo>
                  <a:close/>
                </a:path>
                <a:path w="1965960" h="3014345">
                  <a:moveTo>
                    <a:pt x="87024" y="3013795"/>
                  </a:moveTo>
                  <a:lnTo>
                    <a:pt x="76548" y="3013795"/>
                  </a:lnTo>
                  <a:lnTo>
                    <a:pt x="72306" y="3009546"/>
                  </a:lnTo>
                  <a:lnTo>
                    <a:pt x="72306" y="2759713"/>
                  </a:lnTo>
                  <a:lnTo>
                    <a:pt x="67324" y="2759133"/>
                  </a:lnTo>
                  <a:lnTo>
                    <a:pt x="62440" y="2758136"/>
                  </a:lnTo>
                  <a:lnTo>
                    <a:pt x="57780" y="2756687"/>
                  </a:lnTo>
                  <a:lnTo>
                    <a:pt x="105823" y="2756687"/>
                  </a:lnTo>
                  <a:lnTo>
                    <a:pt x="101132" y="2758136"/>
                  </a:lnTo>
                  <a:lnTo>
                    <a:pt x="96279" y="2759133"/>
                  </a:lnTo>
                  <a:lnTo>
                    <a:pt x="91266" y="2759713"/>
                  </a:lnTo>
                  <a:lnTo>
                    <a:pt x="91266" y="3009546"/>
                  </a:lnTo>
                  <a:lnTo>
                    <a:pt x="87024" y="3013795"/>
                  </a:lnTo>
                  <a:close/>
                </a:path>
                <a:path w="1965960" h="3014345">
                  <a:moveTo>
                    <a:pt x="120542" y="2936740"/>
                  </a:moveTo>
                  <a:lnTo>
                    <a:pt x="110065" y="2936740"/>
                  </a:lnTo>
                  <a:lnTo>
                    <a:pt x="105823" y="2932491"/>
                  </a:lnTo>
                  <a:lnTo>
                    <a:pt x="105823" y="2756687"/>
                  </a:lnTo>
                  <a:lnTo>
                    <a:pt x="124784" y="2756687"/>
                  </a:lnTo>
                  <a:lnTo>
                    <a:pt x="124784" y="2932491"/>
                  </a:lnTo>
                  <a:lnTo>
                    <a:pt x="120542" y="2936740"/>
                  </a:lnTo>
                  <a:close/>
                </a:path>
                <a:path w="1965960" h="3014345">
                  <a:moveTo>
                    <a:pt x="1740326" y="2936740"/>
                  </a:moveTo>
                  <a:lnTo>
                    <a:pt x="225241" y="2936740"/>
                  </a:lnTo>
                  <a:lnTo>
                    <a:pt x="220967" y="2932491"/>
                  </a:lnTo>
                  <a:lnTo>
                    <a:pt x="220967" y="2921998"/>
                  </a:lnTo>
                  <a:lnTo>
                    <a:pt x="225241" y="2917749"/>
                  </a:lnTo>
                  <a:lnTo>
                    <a:pt x="1740326" y="2917749"/>
                  </a:lnTo>
                  <a:lnTo>
                    <a:pt x="1744568" y="2921998"/>
                  </a:lnTo>
                  <a:lnTo>
                    <a:pt x="1744568" y="2932491"/>
                  </a:lnTo>
                  <a:lnTo>
                    <a:pt x="1740326" y="2936740"/>
                  </a:lnTo>
                  <a:close/>
                </a:path>
                <a:path w="1965960" h="3014345">
                  <a:moveTo>
                    <a:pt x="1855501" y="2936740"/>
                  </a:moveTo>
                  <a:lnTo>
                    <a:pt x="1844993" y="2936740"/>
                  </a:lnTo>
                  <a:lnTo>
                    <a:pt x="1840751" y="2932491"/>
                  </a:lnTo>
                  <a:lnTo>
                    <a:pt x="1840751" y="2747932"/>
                  </a:lnTo>
                  <a:lnTo>
                    <a:pt x="1824888" y="2735100"/>
                  </a:lnTo>
                  <a:lnTo>
                    <a:pt x="1812644" y="2718755"/>
                  </a:lnTo>
                  <a:lnTo>
                    <a:pt x="1804756" y="2699610"/>
                  </a:lnTo>
                  <a:lnTo>
                    <a:pt x="1801963" y="2678377"/>
                  </a:lnTo>
                  <a:lnTo>
                    <a:pt x="1820923" y="2678377"/>
                  </a:lnTo>
                  <a:lnTo>
                    <a:pt x="1825868" y="2702847"/>
                  </a:lnTo>
                  <a:lnTo>
                    <a:pt x="1839345" y="2722851"/>
                  </a:lnTo>
                  <a:lnTo>
                    <a:pt x="1859318" y="2736349"/>
                  </a:lnTo>
                  <a:lnTo>
                    <a:pt x="1883749" y="2741302"/>
                  </a:lnTo>
                  <a:lnTo>
                    <a:pt x="1934946" y="2741302"/>
                  </a:lnTo>
                  <a:lnTo>
                    <a:pt x="1926747" y="2747932"/>
                  </a:lnTo>
                  <a:lnTo>
                    <a:pt x="1926747" y="2756687"/>
                  </a:lnTo>
                  <a:lnTo>
                    <a:pt x="1859743" y="2756687"/>
                  </a:lnTo>
                  <a:lnTo>
                    <a:pt x="1859743" y="2932491"/>
                  </a:lnTo>
                  <a:lnTo>
                    <a:pt x="1855501" y="2936740"/>
                  </a:lnTo>
                  <a:close/>
                </a:path>
                <a:path w="1965960" h="3014345">
                  <a:moveTo>
                    <a:pt x="1934946" y="2741302"/>
                  </a:moveTo>
                  <a:lnTo>
                    <a:pt x="1883749" y="2741302"/>
                  </a:lnTo>
                  <a:lnTo>
                    <a:pt x="1908180" y="2736349"/>
                  </a:lnTo>
                  <a:lnTo>
                    <a:pt x="1928153" y="2722851"/>
                  </a:lnTo>
                  <a:lnTo>
                    <a:pt x="1941630" y="2702847"/>
                  </a:lnTo>
                  <a:lnTo>
                    <a:pt x="1946575" y="2678377"/>
                  </a:lnTo>
                  <a:lnTo>
                    <a:pt x="1965567" y="2678377"/>
                  </a:lnTo>
                  <a:lnTo>
                    <a:pt x="1962769" y="2699610"/>
                  </a:lnTo>
                  <a:lnTo>
                    <a:pt x="1954870" y="2718755"/>
                  </a:lnTo>
                  <a:lnTo>
                    <a:pt x="1942615" y="2735100"/>
                  </a:lnTo>
                  <a:lnTo>
                    <a:pt x="1934946" y="2741302"/>
                  </a:lnTo>
                  <a:close/>
                </a:path>
                <a:path w="1965960" h="3014345">
                  <a:moveTo>
                    <a:pt x="1888987" y="3013795"/>
                  </a:moveTo>
                  <a:lnTo>
                    <a:pt x="1878511" y="3013795"/>
                  </a:lnTo>
                  <a:lnTo>
                    <a:pt x="1874269" y="3009546"/>
                  </a:lnTo>
                  <a:lnTo>
                    <a:pt x="1874269" y="2759713"/>
                  </a:lnTo>
                  <a:lnTo>
                    <a:pt x="1869288" y="2759133"/>
                  </a:lnTo>
                  <a:lnTo>
                    <a:pt x="1864403" y="2758136"/>
                  </a:lnTo>
                  <a:lnTo>
                    <a:pt x="1859743" y="2756687"/>
                  </a:lnTo>
                  <a:lnTo>
                    <a:pt x="1907787" y="2756687"/>
                  </a:lnTo>
                  <a:lnTo>
                    <a:pt x="1903095" y="2758136"/>
                  </a:lnTo>
                  <a:lnTo>
                    <a:pt x="1898242" y="2759133"/>
                  </a:lnTo>
                  <a:lnTo>
                    <a:pt x="1893261" y="2759713"/>
                  </a:lnTo>
                  <a:lnTo>
                    <a:pt x="1893261" y="3009546"/>
                  </a:lnTo>
                  <a:lnTo>
                    <a:pt x="1888987" y="3013795"/>
                  </a:lnTo>
                  <a:close/>
                </a:path>
                <a:path w="1965960" h="3014345">
                  <a:moveTo>
                    <a:pt x="1922505" y="2975267"/>
                  </a:moveTo>
                  <a:lnTo>
                    <a:pt x="1912029" y="2975267"/>
                  </a:lnTo>
                  <a:lnTo>
                    <a:pt x="1907787" y="2971018"/>
                  </a:lnTo>
                  <a:lnTo>
                    <a:pt x="1907787" y="2756687"/>
                  </a:lnTo>
                  <a:lnTo>
                    <a:pt x="1926747" y="2756687"/>
                  </a:lnTo>
                  <a:lnTo>
                    <a:pt x="1926747" y="2971018"/>
                  </a:lnTo>
                  <a:lnTo>
                    <a:pt x="1922505" y="2975267"/>
                  </a:lnTo>
                  <a:close/>
                </a:path>
                <a:path w="1965960" h="3014345">
                  <a:moveTo>
                    <a:pt x="982783" y="173834"/>
                  </a:moveTo>
                  <a:lnTo>
                    <a:pt x="929181" y="173834"/>
                  </a:lnTo>
                  <a:lnTo>
                    <a:pt x="916011" y="160581"/>
                  </a:lnTo>
                  <a:lnTo>
                    <a:pt x="905962" y="144725"/>
                  </a:lnTo>
                  <a:lnTo>
                    <a:pt x="899553" y="126774"/>
                  </a:lnTo>
                  <a:lnTo>
                    <a:pt x="897302" y="107239"/>
                  </a:lnTo>
                  <a:lnTo>
                    <a:pt x="902488" y="77844"/>
                  </a:lnTo>
                  <a:lnTo>
                    <a:pt x="916812" y="52836"/>
                  </a:lnTo>
                  <a:lnTo>
                    <a:pt x="938421" y="34068"/>
                  </a:lnTo>
                  <a:lnTo>
                    <a:pt x="965462" y="23393"/>
                  </a:lnTo>
                  <a:lnTo>
                    <a:pt x="959611" y="4649"/>
                  </a:lnTo>
                  <a:lnTo>
                    <a:pt x="958657" y="0"/>
                  </a:lnTo>
                  <a:lnTo>
                    <a:pt x="977843" y="0"/>
                  </a:lnTo>
                  <a:lnTo>
                    <a:pt x="978787" y="4356"/>
                  </a:lnTo>
                  <a:lnTo>
                    <a:pt x="983651" y="18404"/>
                  </a:lnTo>
                  <a:lnTo>
                    <a:pt x="1003417" y="18404"/>
                  </a:lnTo>
                  <a:lnTo>
                    <a:pt x="1001712" y="23811"/>
                  </a:lnTo>
                  <a:lnTo>
                    <a:pt x="1028163" y="34774"/>
                  </a:lnTo>
                  <a:lnTo>
                    <a:pt x="1034739" y="40613"/>
                  </a:lnTo>
                  <a:lnTo>
                    <a:pt x="982783" y="40613"/>
                  </a:lnTo>
                  <a:lnTo>
                    <a:pt x="956925" y="45854"/>
                  </a:lnTo>
                  <a:lnTo>
                    <a:pt x="935789" y="60142"/>
                  </a:lnTo>
                  <a:lnTo>
                    <a:pt x="921527" y="81322"/>
                  </a:lnTo>
                  <a:lnTo>
                    <a:pt x="916294" y="107239"/>
                  </a:lnTo>
                  <a:lnTo>
                    <a:pt x="921527" y="133124"/>
                  </a:lnTo>
                  <a:lnTo>
                    <a:pt x="935789" y="154296"/>
                  </a:lnTo>
                  <a:lnTo>
                    <a:pt x="956925" y="168588"/>
                  </a:lnTo>
                  <a:lnTo>
                    <a:pt x="982783" y="173834"/>
                  </a:lnTo>
                  <a:close/>
                </a:path>
                <a:path w="1965960" h="3014345">
                  <a:moveTo>
                    <a:pt x="1003417" y="18404"/>
                  </a:moveTo>
                  <a:lnTo>
                    <a:pt x="983651" y="18404"/>
                  </a:lnTo>
                  <a:lnTo>
                    <a:pt x="988523" y="4356"/>
                  </a:lnTo>
                  <a:lnTo>
                    <a:pt x="989469" y="0"/>
                  </a:lnTo>
                  <a:lnTo>
                    <a:pt x="1008658" y="0"/>
                  </a:lnTo>
                  <a:lnTo>
                    <a:pt x="1007592" y="5165"/>
                  </a:lnTo>
                  <a:lnTo>
                    <a:pt x="1003417" y="18404"/>
                  </a:lnTo>
                  <a:close/>
                </a:path>
                <a:path w="1965960" h="3014345">
                  <a:moveTo>
                    <a:pt x="1036354" y="173834"/>
                  </a:moveTo>
                  <a:lnTo>
                    <a:pt x="982783" y="173834"/>
                  </a:lnTo>
                  <a:lnTo>
                    <a:pt x="1008641" y="168588"/>
                  </a:lnTo>
                  <a:lnTo>
                    <a:pt x="1029778" y="154296"/>
                  </a:lnTo>
                  <a:lnTo>
                    <a:pt x="1044040" y="133124"/>
                  </a:lnTo>
                  <a:lnTo>
                    <a:pt x="1049273" y="107239"/>
                  </a:lnTo>
                  <a:lnTo>
                    <a:pt x="1044040" y="81322"/>
                  </a:lnTo>
                  <a:lnTo>
                    <a:pt x="1029778" y="60142"/>
                  </a:lnTo>
                  <a:lnTo>
                    <a:pt x="1008641" y="45854"/>
                  </a:lnTo>
                  <a:lnTo>
                    <a:pt x="982783" y="40613"/>
                  </a:lnTo>
                  <a:lnTo>
                    <a:pt x="1034739" y="40613"/>
                  </a:lnTo>
                  <a:lnTo>
                    <a:pt x="1049257" y="53504"/>
                  </a:lnTo>
                  <a:lnTo>
                    <a:pt x="1063217" y="78244"/>
                  </a:lnTo>
                  <a:lnTo>
                    <a:pt x="1068265" y="107239"/>
                  </a:lnTo>
                  <a:lnTo>
                    <a:pt x="1066013" y="126774"/>
                  </a:lnTo>
                  <a:lnTo>
                    <a:pt x="1059601" y="144725"/>
                  </a:lnTo>
                  <a:lnTo>
                    <a:pt x="1049543" y="160581"/>
                  </a:lnTo>
                  <a:lnTo>
                    <a:pt x="1036354" y="173834"/>
                  </a:lnTo>
                  <a:close/>
                </a:path>
                <a:path w="1965960" h="3014345">
                  <a:moveTo>
                    <a:pt x="1045192" y="192824"/>
                  </a:moveTo>
                  <a:lnTo>
                    <a:pt x="920375" y="192824"/>
                  </a:lnTo>
                  <a:lnTo>
                    <a:pt x="916133" y="188575"/>
                  </a:lnTo>
                  <a:lnTo>
                    <a:pt x="916133" y="178082"/>
                  </a:lnTo>
                  <a:lnTo>
                    <a:pt x="920375" y="173834"/>
                  </a:lnTo>
                  <a:lnTo>
                    <a:pt x="1045192" y="173834"/>
                  </a:lnTo>
                  <a:lnTo>
                    <a:pt x="1049434" y="178082"/>
                  </a:lnTo>
                  <a:lnTo>
                    <a:pt x="1049434" y="188575"/>
                  </a:lnTo>
                  <a:lnTo>
                    <a:pt x="1045192" y="192824"/>
                  </a:lnTo>
                  <a:close/>
                </a:path>
                <a:path w="1965960" h="3014345">
                  <a:moveTo>
                    <a:pt x="1068715" y="233572"/>
                  </a:moveTo>
                  <a:lnTo>
                    <a:pt x="896820" y="233572"/>
                  </a:lnTo>
                  <a:lnTo>
                    <a:pt x="892578" y="229323"/>
                  </a:lnTo>
                  <a:lnTo>
                    <a:pt x="892578" y="218831"/>
                  </a:lnTo>
                  <a:lnTo>
                    <a:pt x="896820" y="214582"/>
                  </a:lnTo>
                  <a:lnTo>
                    <a:pt x="1068715" y="214582"/>
                  </a:lnTo>
                  <a:lnTo>
                    <a:pt x="1072957" y="218831"/>
                  </a:lnTo>
                  <a:lnTo>
                    <a:pt x="1072957" y="229323"/>
                  </a:lnTo>
                  <a:lnTo>
                    <a:pt x="1068715" y="233572"/>
                  </a:lnTo>
                  <a:close/>
                </a:path>
                <a:path w="1965960" h="3014345">
                  <a:moveTo>
                    <a:pt x="982783" y="417101"/>
                  </a:moveTo>
                  <a:lnTo>
                    <a:pt x="920889" y="417101"/>
                  </a:lnTo>
                  <a:lnTo>
                    <a:pt x="900899" y="399707"/>
                  </a:lnTo>
                  <a:lnTo>
                    <a:pt x="885528" y="378038"/>
                  </a:lnTo>
                  <a:lnTo>
                    <a:pt x="875658" y="352959"/>
                  </a:lnTo>
                  <a:lnTo>
                    <a:pt x="872171" y="325336"/>
                  </a:lnTo>
                  <a:lnTo>
                    <a:pt x="875658" y="297709"/>
                  </a:lnTo>
                  <a:lnTo>
                    <a:pt x="885528" y="272623"/>
                  </a:lnTo>
                  <a:lnTo>
                    <a:pt x="900899" y="250952"/>
                  </a:lnTo>
                  <a:lnTo>
                    <a:pt x="920889" y="233572"/>
                  </a:lnTo>
                  <a:lnTo>
                    <a:pt x="982783" y="233572"/>
                  </a:lnTo>
                  <a:lnTo>
                    <a:pt x="947156" y="240795"/>
                  </a:lnTo>
                  <a:lnTo>
                    <a:pt x="918029" y="260480"/>
                  </a:lnTo>
                  <a:lnTo>
                    <a:pt x="898375" y="289652"/>
                  </a:lnTo>
                  <a:lnTo>
                    <a:pt x="891164" y="325336"/>
                  </a:lnTo>
                  <a:lnTo>
                    <a:pt x="898375" y="361020"/>
                  </a:lnTo>
                  <a:lnTo>
                    <a:pt x="918029" y="390193"/>
                  </a:lnTo>
                  <a:lnTo>
                    <a:pt x="947156" y="409878"/>
                  </a:lnTo>
                  <a:lnTo>
                    <a:pt x="982783" y="417101"/>
                  </a:lnTo>
                  <a:close/>
                </a:path>
                <a:path w="1965960" h="3014345">
                  <a:moveTo>
                    <a:pt x="1044645" y="417101"/>
                  </a:moveTo>
                  <a:lnTo>
                    <a:pt x="982783" y="417101"/>
                  </a:lnTo>
                  <a:lnTo>
                    <a:pt x="1018411" y="409878"/>
                  </a:lnTo>
                  <a:lnTo>
                    <a:pt x="1047538" y="390193"/>
                  </a:lnTo>
                  <a:lnTo>
                    <a:pt x="1067192" y="361020"/>
                  </a:lnTo>
                  <a:lnTo>
                    <a:pt x="1074403" y="325336"/>
                  </a:lnTo>
                  <a:lnTo>
                    <a:pt x="1067192" y="289652"/>
                  </a:lnTo>
                  <a:lnTo>
                    <a:pt x="1047538" y="260480"/>
                  </a:lnTo>
                  <a:lnTo>
                    <a:pt x="1018411" y="240795"/>
                  </a:lnTo>
                  <a:lnTo>
                    <a:pt x="982783" y="233572"/>
                  </a:lnTo>
                  <a:lnTo>
                    <a:pt x="1044645" y="233572"/>
                  </a:lnTo>
                  <a:lnTo>
                    <a:pt x="1064649" y="250952"/>
                  </a:lnTo>
                  <a:lnTo>
                    <a:pt x="1080019" y="272623"/>
                  </a:lnTo>
                  <a:lnTo>
                    <a:pt x="1089882" y="297709"/>
                  </a:lnTo>
                  <a:lnTo>
                    <a:pt x="1093364" y="325336"/>
                  </a:lnTo>
                  <a:lnTo>
                    <a:pt x="1089882" y="352959"/>
                  </a:lnTo>
                  <a:lnTo>
                    <a:pt x="1080019" y="378038"/>
                  </a:lnTo>
                  <a:lnTo>
                    <a:pt x="1064649" y="399707"/>
                  </a:lnTo>
                  <a:lnTo>
                    <a:pt x="1044645" y="417101"/>
                  </a:lnTo>
                  <a:close/>
                </a:path>
                <a:path w="1965960" h="3014345">
                  <a:moveTo>
                    <a:pt x="1068715" y="436091"/>
                  </a:moveTo>
                  <a:lnTo>
                    <a:pt x="896820" y="436091"/>
                  </a:lnTo>
                  <a:lnTo>
                    <a:pt x="892578" y="431842"/>
                  </a:lnTo>
                  <a:lnTo>
                    <a:pt x="892578" y="421349"/>
                  </a:lnTo>
                  <a:lnTo>
                    <a:pt x="896820" y="417101"/>
                  </a:lnTo>
                  <a:lnTo>
                    <a:pt x="1068715" y="417101"/>
                  </a:lnTo>
                  <a:lnTo>
                    <a:pt x="1072957" y="421349"/>
                  </a:lnTo>
                  <a:lnTo>
                    <a:pt x="1072957" y="431842"/>
                  </a:lnTo>
                  <a:lnTo>
                    <a:pt x="1068715" y="436091"/>
                  </a:lnTo>
                  <a:close/>
                </a:path>
              </a:pathLst>
            </a:custGeom>
            <a:solidFill>
              <a:srgbClr val="25201F"/>
            </a:solidFill>
          </p:spPr>
          <p:txBody>
            <a:bodyPr wrap="square" lIns="0" tIns="0" rIns="0" bIns="0" rtlCol="0"/>
            <a:lstStyle/>
            <a:p>
              <a:endParaRPr/>
            </a:p>
          </p:txBody>
        </p:sp>
        <p:sp>
          <p:nvSpPr>
            <p:cNvPr id="9" name="object 9"/>
            <p:cNvSpPr/>
            <p:nvPr/>
          </p:nvSpPr>
          <p:spPr>
            <a:xfrm>
              <a:off x="1504149" y="2543225"/>
              <a:ext cx="2076450" cy="518795"/>
            </a:xfrm>
            <a:custGeom>
              <a:avLst/>
              <a:gdLst/>
              <a:ahLst/>
              <a:cxnLst/>
              <a:rect l="l" t="t" r="r" b="b"/>
              <a:pathLst>
                <a:path w="2076450" h="518794">
                  <a:moveTo>
                    <a:pt x="2076051" y="135151"/>
                  </a:moveTo>
                  <a:lnTo>
                    <a:pt x="0" y="135151"/>
                  </a:lnTo>
                  <a:lnTo>
                    <a:pt x="0" y="0"/>
                  </a:lnTo>
                  <a:lnTo>
                    <a:pt x="2076051" y="0"/>
                  </a:lnTo>
                  <a:lnTo>
                    <a:pt x="2076051" y="135151"/>
                  </a:lnTo>
                  <a:close/>
                </a:path>
                <a:path w="2076450" h="518794">
                  <a:moveTo>
                    <a:pt x="277430" y="518431"/>
                  </a:moveTo>
                  <a:lnTo>
                    <a:pt x="271420" y="518431"/>
                  </a:lnTo>
                  <a:lnTo>
                    <a:pt x="263997" y="510996"/>
                  </a:lnTo>
                  <a:lnTo>
                    <a:pt x="263997" y="505009"/>
                  </a:lnTo>
                  <a:lnTo>
                    <a:pt x="366286" y="402559"/>
                  </a:lnTo>
                  <a:lnTo>
                    <a:pt x="372263" y="402559"/>
                  </a:lnTo>
                  <a:lnTo>
                    <a:pt x="396327" y="426377"/>
                  </a:lnTo>
                  <a:lnTo>
                    <a:pt x="369339" y="426377"/>
                  </a:lnTo>
                  <a:lnTo>
                    <a:pt x="277430" y="518431"/>
                  </a:lnTo>
                  <a:close/>
                </a:path>
                <a:path w="2076450" h="518794">
                  <a:moveTo>
                    <a:pt x="492122" y="494612"/>
                  </a:moveTo>
                  <a:lnTo>
                    <a:pt x="465265" y="494612"/>
                  </a:lnTo>
                  <a:lnTo>
                    <a:pt x="557174" y="402559"/>
                  </a:lnTo>
                  <a:lnTo>
                    <a:pt x="563151" y="402559"/>
                  </a:lnTo>
                  <a:lnTo>
                    <a:pt x="587223" y="426377"/>
                  </a:lnTo>
                  <a:lnTo>
                    <a:pt x="560227" y="426377"/>
                  </a:lnTo>
                  <a:lnTo>
                    <a:pt x="492122" y="494612"/>
                  </a:lnTo>
                  <a:close/>
                </a:path>
                <a:path w="2076450" h="518794">
                  <a:moveTo>
                    <a:pt x="683019" y="494612"/>
                  </a:moveTo>
                  <a:lnTo>
                    <a:pt x="656185" y="494612"/>
                  </a:lnTo>
                  <a:lnTo>
                    <a:pt x="748094" y="402559"/>
                  </a:lnTo>
                  <a:lnTo>
                    <a:pt x="754039" y="402559"/>
                  </a:lnTo>
                  <a:lnTo>
                    <a:pt x="778126" y="426377"/>
                  </a:lnTo>
                  <a:lnTo>
                    <a:pt x="751147" y="426377"/>
                  </a:lnTo>
                  <a:lnTo>
                    <a:pt x="683019" y="494612"/>
                  </a:lnTo>
                  <a:close/>
                </a:path>
                <a:path w="2076450" h="518794">
                  <a:moveTo>
                    <a:pt x="873907" y="494612"/>
                  </a:moveTo>
                  <a:lnTo>
                    <a:pt x="847073" y="494612"/>
                  </a:lnTo>
                  <a:lnTo>
                    <a:pt x="938982" y="402559"/>
                  </a:lnTo>
                  <a:lnTo>
                    <a:pt x="944959" y="402559"/>
                  </a:lnTo>
                  <a:lnTo>
                    <a:pt x="969031" y="426377"/>
                  </a:lnTo>
                  <a:lnTo>
                    <a:pt x="942035" y="426377"/>
                  </a:lnTo>
                  <a:lnTo>
                    <a:pt x="873907" y="494612"/>
                  </a:lnTo>
                  <a:close/>
                </a:path>
                <a:path w="2076450" h="518794">
                  <a:moveTo>
                    <a:pt x="1064795" y="494612"/>
                  </a:moveTo>
                  <a:lnTo>
                    <a:pt x="1037993" y="494612"/>
                  </a:lnTo>
                  <a:lnTo>
                    <a:pt x="1129870" y="402559"/>
                  </a:lnTo>
                  <a:lnTo>
                    <a:pt x="1135847" y="402559"/>
                  </a:lnTo>
                  <a:lnTo>
                    <a:pt x="1159934" y="426377"/>
                  </a:lnTo>
                  <a:lnTo>
                    <a:pt x="1132923" y="426377"/>
                  </a:lnTo>
                  <a:lnTo>
                    <a:pt x="1064795" y="494612"/>
                  </a:lnTo>
                  <a:close/>
                </a:path>
                <a:path w="2076450" h="518794">
                  <a:moveTo>
                    <a:pt x="1255706" y="494612"/>
                  </a:moveTo>
                  <a:lnTo>
                    <a:pt x="1228881" y="494612"/>
                  </a:lnTo>
                  <a:lnTo>
                    <a:pt x="1320790" y="402559"/>
                  </a:lnTo>
                  <a:lnTo>
                    <a:pt x="1326767" y="402559"/>
                  </a:lnTo>
                  <a:lnTo>
                    <a:pt x="1350831" y="426377"/>
                  </a:lnTo>
                  <a:lnTo>
                    <a:pt x="1323811" y="426377"/>
                  </a:lnTo>
                  <a:lnTo>
                    <a:pt x="1255706" y="494612"/>
                  </a:lnTo>
                  <a:close/>
                </a:path>
                <a:path w="2076450" h="518794">
                  <a:moveTo>
                    <a:pt x="1446603" y="494612"/>
                  </a:moveTo>
                  <a:lnTo>
                    <a:pt x="1419769" y="494612"/>
                  </a:lnTo>
                  <a:lnTo>
                    <a:pt x="1511678" y="402559"/>
                  </a:lnTo>
                  <a:lnTo>
                    <a:pt x="1517655" y="402559"/>
                  </a:lnTo>
                  <a:lnTo>
                    <a:pt x="1541727" y="426377"/>
                  </a:lnTo>
                  <a:lnTo>
                    <a:pt x="1514731" y="426377"/>
                  </a:lnTo>
                  <a:lnTo>
                    <a:pt x="1446603" y="494612"/>
                  </a:lnTo>
                  <a:close/>
                </a:path>
                <a:path w="2076450" h="518794">
                  <a:moveTo>
                    <a:pt x="1637515" y="494612"/>
                  </a:moveTo>
                  <a:lnTo>
                    <a:pt x="1610689" y="494612"/>
                  </a:lnTo>
                  <a:lnTo>
                    <a:pt x="1702438" y="402687"/>
                  </a:lnTo>
                  <a:lnTo>
                    <a:pt x="1708736" y="402687"/>
                  </a:lnTo>
                  <a:lnTo>
                    <a:pt x="1732421" y="426409"/>
                  </a:lnTo>
                  <a:lnTo>
                    <a:pt x="1705587" y="426409"/>
                  </a:lnTo>
                  <a:lnTo>
                    <a:pt x="1637515" y="494612"/>
                  </a:lnTo>
                  <a:close/>
                </a:path>
                <a:path w="2076450" h="518794">
                  <a:moveTo>
                    <a:pt x="468350" y="518431"/>
                  </a:moveTo>
                  <a:lnTo>
                    <a:pt x="462373" y="518431"/>
                  </a:lnTo>
                  <a:lnTo>
                    <a:pt x="458612" y="514729"/>
                  </a:lnTo>
                  <a:lnTo>
                    <a:pt x="369339" y="426377"/>
                  </a:lnTo>
                  <a:lnTo>
                    <a:pt x="396327" y="426377"/>
                  </a:lnTo>
                  <a:lnTo>
                    <a:pt x="465265" y="494612"/>
                  </a:lnTo>
                  <a:lnTo>
                    <a:pt x="492122" y="494612"/>
                  </a:lnTo>
                  <a:lnTo>
                    <a:pt x="468350" y="518431"/>
                  </a:lnTo>
                  <a:close/>
                </a:path>
                <a:path w="2076450" h="518794">
                  <a:moveTo>
                    <a:pt x="659238" y="518431"/>
                  </a:moveTo>
                  <a:lnTo>
                    <a:pt x="653261" y="518431"/>
                  </a:lnTo>
                  <a:lnTo>
                    <a:pt x="560227" y="426377"/>
                  </a:lnTo>
                  <a:lnTo>
                    <a:pt x="587223" y="426377"/>
                  </a:lnTo>
                  <a:lnTo>
                    <a:pt x="656185" y="494612"/>
                  </a:lnTo>
                  <a:lnTo>
                    <a:pt x="683019" y="494612"/>
                  </a:lnTo>
                  <a:lnTo>
                    <a:pt x="659238" y="518431"/>
                  </a:lnTo>
                  <a:close/>
                </a:path>
                <a:path w="2076450" h="518794">
                  <a:moveTo>
                    <a:pt x="850158" y="518431"/>
                  </a:moveTo>
                  <a:lnTo>
                    <a:pt x="844181" y="518431"/>
                  </a:lnTo>
                  <a:lnTo>
                    <a:pt x="840420" y="514729"/>
                  </a:lnTo>
                  <a:lnTo>
                    <a:pt x="751147" y="426377"/>
                  </a:lnTo>
                  <a:lnTo>
                    <a:pt x="778126" y="426377"/>
                  </a:lnTo>
                  <a:lnTo>
                    <a:pt x="847073" y="494612"/>
                  </a:lnTo>
                  <a:lnTo>
                    <a:pt x="873907" y="494612"/>
                  </a:lnTo>
                  <a:lnTo>
                    <a:pt x="853790" y="514761"/>
                  </a:lnTo>
                  <a:lnTo>
                    <a:pt x="850158" y="518431"/>
                  </a:lnTo>
                  <a:close/>
                </a:path>
                <a:path w="2076450" h="518794">
                  <a:moveTo>
                    <a:pt x="1041046" y="518431"/>
                  </a:moveTo>
                  <a:lnTo>
                    <a:pt x="1035069" y="518431"/>
                  </a:lnTo>
                  <a:lnTo>
                    <a:pt x="1031308" y="514729"/>
                  </a:lnTo>
                  <a:lnTo>
                    <a:pt x="942035" y="426377"/>
                  </a:lnTo>
                  <a:lnTo>
                    <a:pt x="969031" y="426377"/>
                  </a:lnTo>
                  <a:lnTo>
                    <a:pt x="1037993" y="494612"/>
                  </a:lnTo>
                  <a:lnTo>
                    <a:pt x="1064795" y="494612"/>
                  </a:lnTo>
                  <a:lnTo>
                    <a:pt x="1044678" y="514761"/>
                  </a:lnTo>
                  <a:lnTo>
                    <a:pt x="1041046" y="518431"/>
                  </a:lnTo>
                  <a:close/>
                </a:path>
                <a:path w="2076450" h="518794">
                  <a:moveTo>
                    <a:pt x="1231934" y="518431"/>
                  </a:moveTo>
                  <a:lnTo>
                    <a:pt x="1225989" y="518431"/>
                  </a:lnTo>
                  <a:lnTo>
                    <a:pt x="1222229" y="514729"/>
                  </a:lnTo>
                  <a:lnTo>
                    <a:pt x="1132923" y="426377"/>
                  </a:lnTo>
                  <a:lnTo>
                    <a:pt x="1159934" y="426377"/>
                  </a:lnTo>
                  <a:lnTo>
                    <a:pt x="1228881" y="494612"/>
                  </a:lnTo>
                  <a:lnTo>
                    <a:pt x="1255706" y="494612"/>
                  </a:lnTo>
                  <a:lnTo>
                    <a:pt x="1231934" y="518431"/>
                  </a:lnTo>
                  <a:close/>
                </a:path>
                <a:path w="2076450" h="518794">
                  <a:moveTo>
                    <a:pt x="1422822" y="518431"/>
                  </a:moveTo>
                  <a:lnTo>
                    <a:pt x="1416877" y="518431"/>
                  </a:lnTo>
                  <a:lnTo>
                    <a:pt x="1413117" y="514729"/>
                  </a:lnTo>
                  <a:lnTo>
                    <a:pt x="1323811" y="426377"/>
                  </a:lnTo>
                  <a:lnTo>
                    <a:pt x="1350831" y="426377"/>
                  </a:lnTo>
                  <a:lnTo>
                    <a:pt x="1419769" y="494612"/>
                  </a:lnTo>
                  <a:lnTo>
                    <a:pt x="1446603" y="494612"/>
                  </a:lnTo>
                  <a:lnTo>
                    <a:pt x="1422822" y="518431"/>
                  </a:lnTo>
                  <a:close/>
                </a:path>
                <a:path w="2076450" h="518794">
                  <a:moveTo>
                    <a:pt x="1613742" y="518431"/>
                  </a:moveTo>
                  <a:lnTo>
                    <a:pt x="1607765" y="518431"/>
                  </a:lnTo>
                  <a:lnTo>
                    <a:pt x="1604005" y="514729"/>
                  </a:lnTo>
                  <a:lnTo>
                    <a:pt x="1514731" y="426377"/>
                  </a:lnTo>
                  <a:lnTo>
                    <a:pt x="1541727" y="426377"/>
                  </a:lnTo>
                  <a:lnTo>
                    <a:pt x="1610689" y="494612"/>
                  </a:lnTo>
                  <a:lnTo>
                    <a:pt x="1637515" y="494612"/>
                  </a:lnTo>
                  <a:lnTo>
                    <a:pt x="1613742" y="518431"/>
                  </a:lnTo>
                  <a:close/>
                </a:path>
                <a:path w="2076450" h="518794">
                  <a:moveTo>
                    <a:pt x="1804020" y="518656"/>
                  </a:moveTo>
                  <a:lnTo>
                    <a:pt x="1799167" y="518656"/>
                  </a:lnTo>
                  <a:lnTo>
                    <a:pt x="1796757" y="517723"/>
                  </a:lnTo>
                  <a:lnTo>
                    <a:pt x="1793736" y="514729"/>
                  </a:lnTo>
                  <a:lnTo>
                    <a:pt x="1705587" y="426409"/>
                  </a:lnTo>
                  <a:lnTo>
                    <a:pt x="1732421" y="426409"/>
                  </a:lnTo>
                  <a:lnTo>
                    <a:pt x="1812021" y="506135"/>
                  </a:lnTo>
                  <a:lnTo>
                    <a:pt x="1812021" y="512154"/>
                  </a:lnTo>
                  <a:lnTo>
                    <a:pt x="1808326" y="515888"/>
                  </a:lnTo>
                  <a:lnTo>
                    <a:pt x="1806462" y="517723"/>
                  </a:lnTo>
                  <a:lnTo>
                    <a:pt x="1804020" y="518656"/>
                  </a:lnTo>
                  <a:close/>
                </a:path>
                <a:path w="2076450" h="518794">
                  <a:moveTo>
                    <a:pt x="1611878" y="286558"/>
                  </a:moveTo>
                  <a:lnTo>
                    <a:pt x="1589034" y="281927"/>
                  </a:lnTo>
                  <a:lnTo>
                    <a:pt x="1570359" y="269306"/>
                  </a:lnTo>
                  <a:lnTo>
                    <a:pt x="1557757" y="250601"/>
                  </a:lnTo>
                  <a:lnTo>
                    <a:pt x="1553134" y="227720"/>
                  </a:lnTo>
                  <a:lnTo>
                    <a:pt x="1557757" y="204858"/>
                  </a:lnTo>
                  <a:lnTo>
                    <a:pt x="1570359" y="186163"/>
                  </a:lnTo>
                  <a:lnTo>
                    <a:pt x="1589034" y="173546"/>
                  </a:lnTo>
                  <a:lnTo>
                    <a:pt x="1611878" y="168915"/>
                  </a:lnTo>
                  <a:lnTo>
                    <a:pt x="1634704" y="173546"/>
                  </a:lnTo>
                  <a:lnTo>
                    <a:pt x="1653370" y="186163"/>
                  </a:lnTo>
                  <a:lnTo>
                    <a:pt x="1654566" y="187938"/>
                  </a:lnTo>
                  <a:lnTo>
                    <a:pt x="1611878" y="187938"/>
                  </a:lnTo>
                  <a:lnTo>
                    <a:pt x="1596421" y="191067"/>
                  </a:lnTo>
                  <a:lnTo>
                    <a:pt x="1583783" y="199597"/>
                  </a:lnTo>
                  <a:lnTo>
                    <a:pt x="1575255" y="212244"/>
                  </a:lnTo>
                  <a:lnTo>
                    <a:pt x="1572126" y="227720"/>
                  </a:lnTo>
                  <a:lnTo>
                    <a:pt x="1575255" y="243202"/>
                  </a:lnTo>
                  <a:lnTo>
                    <a:pt x="1583783" y="255860"/>
                  </a:lnTo>
                  <a:lnTo>
                    <a:pt x="1596421" y="264401"/>
                  </a:lnTo>
                  <a:lnTo>
                    <a:pt x="1611878" y="267535"/>
                  </a:lnTo>
                  <a:lnTo>
                    <a:pt x="1654562" y="267535"/>
                  </a:lnTo>
                  <a:lnTo>
                    <a:pt x="1653370" y="269306"/>
                  </a:lnTo>
                  <a:lnTo>
                    <a:pt x="1634704" y="281927"/>
                  </a:lnTo>
                  <a:lnTo>
                    <a:pt x="1611878" y="286558"/>
                  </a:lnTo>
                  <a:close/>
                </a:path>
                <a:path w="2076450" h="518794">
                  <a:moveTo>
                    <a:pt x="1654562" y="267535"/>
                  </a:moveTo>
                  <a:lnTo>
                    <a:pt x="1611878" y="267535"/>
                  </a:lnTo>
                  <a:lnTo>
                    <a:pt x="1627336" y="264401"/>
                  </a:lnTo>
                  <a:lnTo>
                    <a:pt x="1639973" y="255860"/>
                  </a:lnTo>
                  <a:lnTo>
                    <a:pt x="1648501" y="243202"/>
                  </a:lnTo>
                  <a:lnTo>
                    <a:pt x="1651631" y="227720"/>
                  </a:lnTo>
                  <a:lnTo>
                    <a:pt x="1648501" y="212244"/>
                  </a:lnTo>
                  <a:lnTo>
                    <a:pt x="1639973" y="199597"/>
                  </a:lnTo>
                  <a:lnTo>
                    <a:pt x="1627336" y="191067"/>
                  </a:lnTo>
                  <a:lnTo>
                    <a:pt x="1611878" y="187938"/>
                  </a:lnTo>
                  <a:lnTo>
                    <a:pt x="1654566" y="187938"/>
                  </a:lnTo>
                  <a:lnTo>
                    <a:pt x="1665968" y="204858"/>
                  </a:lnTo>
                  <a:lnTo>
                    <a:pt x="1670591" y="227720"/>
                  </a:lnTo>
                  <a:lnTo>
                    <a:pt x="1665968" y="250601"/>
                  </a:lnTo>
                  <a:lnTo>
                    <a:pt x="1654562" y="267535"/>
                  </a:lnTo>
                  <a:close/>
                </a:path>
                <a:path w="2076450" h="518794">
                  <a:moveTo>
                    <a:pt x="1420765" y="286558"/>
                  </a:moveTo>
                  <a:lnTo>
                    <a:pt x="1397939" y="281927"/>
                  </a:lnTo>
                  <a:lnTo>
                    <a:pt x="1379274" y="269306"/>
                  </a:lnTo>
                  <a:lnTo>
                    <a:pt x="1366676" y="250601"/>
                  </a:lnTo>
                  <a:lnTo>
                    <a:pt x="1362053" y="227720"/>
                  </a:lnTo>
                  <a:lnTo>
                    <a:pt x="1366676" y="204858"/>
                  </a:lnTo>
                  <a:lnTo>
                    <a:pt x="1379274" y="186163"/>
                  </a:lnTo>
                  <a:lnTo>
                    <a:pt x="1397939" y="173546"/>
                  </a:lnTo>
                  <a:lnTo>
                    <a:pt x="1420765" y="168915"/>
                  </a:lnTo>
                  <a:lnTo>
                    <a:pt x="1443610" y="173546"/>
                  </a:lnTo>
                  <a:lnTo>
                    <a:pt x="1462285" y="186163"/>
                  </a:lnTo>
                  <a:lnTo>
                    <a:pt x="1463481" y="187938"/>
                  </a:lnTo>
                  <a:lnTo>
                    <a:pt x="1420765" y="187938"/>
                  </a:lnTo>
                  <a:lnTo>
                    <a:pt x="1405308" y="191067"/>
                  </a:lnTo>
                  <a:lnTo>
                    <a:pt x="1392670" y="199597"/>
                  </a:lnTo>
                  <a:lnTo>
                    <a:pt x="1384142" y="212244"/>
                  </a:lnTo>
                  <a:lnTo>
                    <a:pt x="1381013" y="227720"/>
                  </a:lnTo>
                  <a:lnTo>
                    <a:pt x="1384142" y="243202"/>
                  </a:lnTo>
                  <a:lnTo>
                    <a:pt x="1392670" y="255860"/>
                  </a:lnTo>
                  <a:lnTo>
                    <a:pt x="1405308" y="264401"/>
                  </a:lnTo>
                  <a:lnTo>
                    <a:pt x="1420765" y="267535"/>
                  </a:lnTo>
                  <a:lnTo>
                    <a:pt x="1463478" y="267535"/>
                  </a:lnTo>
                  <a:lnTo>
                    <a:pt x="1462285" y="269306"/>
                  </a:lnTo>
                  <a:lnTo>
                    <a:pt x="1443610" y="281927"/>
                  </a:lnTo>
                  <a:lnTo>
                    <a:pt x="1420765" y="286558"/>
                  </a:lnTo>
                  <a:close/>
                </a:path>
                <a:path w="2076450" h="518794">
                  <a:moveTo>
                    <a:pt x="1463478" y="267535"/>
                  </a:moveTo>
                  <a:lnTo>
                    <a:pt x="1420765" y="267535"/>
                  </a:lnTo>
                  <a:lnTo>
                    <a:pt x="1436223" y="264401"/>
                  </a:lnTo>
                  <a:lnTo>
                    <a:pt x="1448860" y="255860"/>
                  </a:lnTo>
                  <a:lnTo>
                    <a:pt x="1457388" y="243202"/>
                  </a:lnTo>
                  <a:lnTo>
                    <a:pt x="1460518" y="227720"/>
                  </a:lnTo>
                  <a:lnTo>
                    <a:pt x="1457388" y="212244"/>
                  </a:lnTo>
                  <a:lnTo>
                    <a:pt x="1448860" y="199597"/>
                  </a:lnTo>
                  <a:lnTo>
                    <a:pt x="1436223" y="191067"/>
                  </a:lnTo>
                  <a:lnTo>
                    <a:pt x="1420765" y="187938"/>
                  </a:lnTo>
                  <a:lnTo>
                    <a:pt x="1463481" y="187938"/>
                  </a:lnTo>
                  <a:lnTo>
                    <a:pt x="1474886" y="204858"/>
                  </a:lnTo>
                  <a:lnTo>
                    <a:pt x="1479510" y="227720"/>
                  </a:lnTo>
                  <a:lnTo>
                    <a:pt x="1474886" y="250601"/>
                  </a:lnTo>
                  <a:lnTo>
                    <a:pt x="1463478" y="267535"/>
                  </a:lnTo>
                  <a:close/>
                </a:path>
                <a:path w="2076450" h="518794">
                  <a:moveTo>
                    <a:pt x="1229685" y="286558"/>
                  </a:moveTo>
                  <a:lnTo>
                    <a:pt x="1206845" y="281927"/>
                  </a:lnTo>
                  <a:lnTo>
                    <a:pt x="1188181" y="269306"/>
                  </a:lnTo>
                  <a:lnTo>
                    <a:pt x="1175591" y="250601"/>
                  </a:lnTo>
                  <a:lnTo>
                    <a:pt x="1170972" y="227720"/>
                  </a:lnTo>
                  <a:lnTo>
                    <a:pt x="1175591" y="204858"/>
                  </a:lnTo>
                  <a:lnTo>
                    <a:pt x="1188181" y="186163"/>
                  </a:lnTo>
                  <a:lnTo>
                    <a:pt x="1206845" y="173546"/>
                  </a:lnTo>
                  <a:lnTo>
                    <a:pt x="1229685" y="168915"/>
                  </a:lnTo>
                  <a:lnTo>
                    <a:pt x="1252511" y="173546"/>
                  </a:lnTo>
                  <a:lnTo>
                    <a:pt x="1271176" y="186163"/>
                  </a:lnTo>
                  <a:lnTo>
                    <a:pt x="1272372" y="187938"/>
                  </a:lnTo>
                  <a:lnTo>
                    <a:pt x="1229685" y="187938"/>
                  </a:lnTo>
                  <a:lnTo>
                    <a:pt x="1214227" y="191067"/>
                  </a:lnTo>
                  <a:lnTo>
                    <a:pt x="1201590" y="199597"/>
                  </a:lnTo>
                  <a:lnTo>
                    <a:pt x="1193062" y="212244"/>
                  </a:lnTo>
                  <a:lnTo>
                    <a:pt x="1189932" y="227720"/>
                  </a:lnTo>
                  <a:lnTo>
                    <a:pt x="1193062" y="243202"/>
                  </a:lnTo>
                  <a:lnTo>
                    <a:pt x="1201590" y="255860"/>
                  </a:lnTo>
                  <a:lnTo>
                    <a:pt x="1214227" y="264401"/>
                  </a:lnTo>
                  <a:lnTo>
                    <a:pt x="1229685" y="267535"/>
                  </a:lnTo>
                  <a:lnTo>
                    <a:pt x="1272368" y="267535"/>
                  </a:lnTo>
                  <a:lnTo>
                    <a:pt x="1271176" y="269306"/>
                  </a:lnTo>
                  <a:lnTo>
                    <a:pt x="1252511" y="281927"/>
                  </a:lnTo>
                  <a:lnTo>
                    <a:pt x="1229685" y="286558"/>
                  </a:lnTo>
                  <a:close/>
                </a:path>
                <a:path w="2076450" h="518794">
                  <a:moveTo>
                    <a:pt x="1272368" y="267535"/>
                  </a:moveTo>
                  <a:lnTo>
                    <a:pt x="1229685" y="267535"/>
                  </a:lnTo>
                  <a:lnTo>
                    <a:pt x="1245142" y="264401"/>
                  </a:lnTo>
                  <a:lnTo>
                    <a:pt x="1257779" y="255860"/>
                  </a:lnTo>
                  <a:lnTo>
                    <a:pt x="1266308" y="243202"/>
                  </a:lnTo>
                  <a:lnTo>
                    <a:pt x="1269437" y="227720"/>
                  </a:lnTo>
                  <a:lnTo>
                    <a:pt x="1266308" y="212244"/>
                  </a:lnTo>
                  <a:lnTo>
                    <a:pt x="1257779" y="199597"/>
                  </a:lnTo>
                  <a:lnTo>
                    <a:pt x="1245142" y="191067"/>
                  </a:lnTo>
                  <a:lnTo>
                    <a:pt x="1229685" y="187938"/>
                  </a:lnTo>
                  <a:lnTo>
                    <a:pt x="1272372" y="187938"/>
                  </a:lnTo>
                  <a:lnTo>
                    <a:pt x="1283774" y="204858"/>
                  </a:lnTo>
                  <a:lnTo>
                    <a:pt x="1288397" y="227720"/>
                  </a:lnTo>
                  <a:lnTo>
                    <a:pt x="1283774" y="250601"/>
                  </a:lnTo>
                  <a:lnTo>
                    <a:pt x="1272368" y="267535"/>
                  </a:lnTo>
                  <a:close/>
                </a:path>
                <a:path w="2076450" h="518794">
                  <a:moveTo>
                    <a:pt x="1038604" y="286558"/>
                  </a:moveTo>
                  <a:lnTo>
                    <a:pt x="1015764" y="281927"/>
                  </a:lnTo>
                  <a:lnTo>
                    <a:pt x="997100" y="269306"/>
                  </a:lnTo>
                  <a:lnTo>
                    <a:pt x="984510" y="250601"/>
                  </a:lnTo>
                  <a:lnTo>
                    <a:pt x="979891" y="227720"/>
                  </a:lnTo>
                  <a:lnTo>
                    <a:pt x="984510" y="204858"/>
                  </a:lnTo>
                  <a:lnTo>
                    <a:pt x="997100" y="186163"/>
                  </a:lnTo>
                  <a:lnTo>
                    <a:pt x="1015764" y="173546"/>
                  </a:lnTo>
                  <a:lnTo>
                    <a:pt x="1038604" y="168915"/>
                  </a:lnTo>
                  <a:lnTo>
                    <a:pt x="1061430" y="173546"/>
                  </a:lnTo>
                  <a:lnTo>
                    <a:pt x="1080095" y="186163"/>
                  </a:lnTo>
                  <a:lnTo>
                    <a:pt x="1081291" y="187938"/>
                  </a:lnTo>
                  <a:lnTo>
                    <a:pt x="1038604" y="187938"/>
                  </a:lnTo>
                  <a:lnTo>
                    <a:pt x="1023146" y="191067"/>
                  </a:lnTo>
                  <a:lnTo>
                    <a:pt x="1010509" y="199597"/>
                  </a:lnTo>
                  <a:lnTo>
                    <a:pt x="1001981" y="212244"/>
                  </a:lnTo>
                  <a:lnTo>
                    <a:pt x="998851" y="227720"/>
                  </a:lnTo>
                  <a:lnTo>
                    <a:pt x="1001981" y="243202"/>
                  </a:lnTo>
                  <a:lnTo>
                    <a:pt x="1010509" y="255860"/>
                  </a:lnTo>
                  <a:lnTo>
                    <a:pt x="1023146" y="264401"/>
                  </a:lnTo>
                  <a:lnTo>
                    <a:pt x="1038604" y="267535"/>
                  </a:lnTo>
                  <a:lnTo>
                    <a:pt x="1081288" y="267535"/>
                  </a:lnTo>
                  <a:lnTo>
                    <a:pt x="1080095" y="269306"/>
                  </a:lnTo>
                  <a:lnTo>
                    <a:pt x="1061430" y="281927"/>
                  </a:lnTo>
                  <a:lnTo>
                    <a:pt x="1038604" y="286558"/>
                  </a:lnTo>
                  <a:close/>
                </a:path>
                <a:path w="2076450" h="518794">
                  <a:moveTo>
                    <a:pt x="1081288" y="267535"/>
                  </a:moveTo>
                  <a:lnTo>
                    <a:pt x="1038604" y="267535"/>
                  </a:lnTo>
                  <a:lnTo>
                    <a:pt x="1054056" y="264401"/>
                  </a:lnTo>
                  <a:lnTo>
                    <a:pt x="1066683" y="255860"/>
                  </a:lnTo>
                  <a:lnTo>
                    <a:pt x="1075200" y="243202"/>
                  </a:lnTo>
                  <a:lnTo>
                    <a:pt x="1078324" y="227720"/>
                  </a:lnTo>
                  <a:lnTo>
                    <a:pt x="1075200" y="212244"/>
                  </a:lnTo>
                  <a:lnTo>
                    <a:pt x="1066683" y="199597"/>
                  </a:lnTo>
                  <a:lnTo>
                    <a:pt x="1054056" y="191067"/>
                  </a:lnTo>
                  <a:lnTo>
                    <a:pt x="1038604" y="187938"/>
                  </a:lnTo>
                  <a:lnTo>
                    <a:pt x="1081291" y="187938"/>
                  </a:lnTo>
                  <a:lnTo>
                    <a:pt x="1092693" y="204858"/>
                  </a:lnTo>
                  <a:lnTo>
                    <a:pt x="1097316" y="227720"/>
                  </a:lnTo>
                  <a:lnTo>
                    <a:pt x="1092693" y="250601"/>
                  </a:lnTo>
                  <a:lnTo>
                    <a:pt x="1081288" y="267535"/>
                  </a:lnTo>
                  <a:close/>
                </a:path>
                <a:path w="2076450" h="518794">
                  <a:moveTo>
                    <a:pt x="847491" y="286558"/>
                  </a:moveTo>
                  <a:lnTo>
                    <a:pt x="824665" y="281927"/>
                  </a:lnTo>
                  <a:lnTo>
                    <a:pt x="805999" y="269306"/>
                  </a:lnTo>
                  <a:lnTo>
                    <a:pt x="793401" y="250601"/>
                  </a:lnTo>
                  <a:lnTo>
                    <a:pt x="788778" y="227720"/>
                  </a:lnTo>
                  <a:lnTo>
                    <a:pt x="793401" y="204858"/>
                  </a:lnTo>
                  <a:lnTo>
                    <a:pt x="805999" y="186163"/>
                  </a:lnTo>
                  <a:lnTo>
                    <a:pt x="824665" y="173546"/>
                  </a:lnTo>
                  <a:lnTo>
                    <a:pt x="847491" y="168915"/>
                  </a:lnTo>
                  <a:lnTo>
                    <a:pt x="870330" y="173546"/>
                  </a:lnTo>
                  <a:lnTo>
                    <a:pt x="888994" y="186163"/>
                  </a:lnTo>
                  <a:lnTo>
                    <a:pt x="890189" y="187938"/>
                  </a:lnTo>
                  <a:lnTo>
                    <a:pt x="847491" y="187938"/>
                  </a:lnTo>
                  <a:lnTo>
                    <a:pt x="832038" y="191067"/>
                  </a:lnTo>
                  <a:lnTo>
                    <a:pt x="819412" y="199597"/>
                  </a:lnTo>
                  <a:lnTo>
                    <a:pt x="810895" y="212244"/>
                  </a:lnTo>
                  <a:lnTo>
                    <a:pt x="807771" y="227720"/>
                  </a:lnTo>
                  <a:lnTo>
                    <a:pt x="810895" y="243202"/>
                  </a:lnTo>
                  <a:lnTo>
                    <a:pt x="819412" y="255860"/>
                  </a:lnTo>
                  <a:lnTo>
                    <a:pt x="832038" y="264401"/>
                  </a:lnTo>
                  <a:lnTo>
                    <a:pt x="847491" y="267535"/>
                  </a:lnTo>
                  <a:lnTo>
                    <a:pt x="890186" y="267535"/>
                  </a:lnTo>
                  <a:lnTo>
                    <a:pt x="888994" y="269306"/>
                  </a:lnTo>
                  <a:lnTo>
                    <a:pt x="870330" y="281927"/>
                  </a:lnTo>
                  <a:lnTo>
                    <a:pt x="847491" y="286558"/>
                  </a:lnTo>
                  <a:close/>
                </a:path>
                <a:path w="2076450" h="518794">
                  <a:moveTo>
                    <a:pt x="890186" y="267535"/>
                  </a:moveTo>
                  <a:lnTo>
                    <a:pt x="847491" y="267535"/>
                  </a:lnTo>
                  <a:lnTo>
                    <a:pt x="862948" y="264401"/>
                  </a:lnTo>
                  <a:lnTo>
                    <a:pt x="875586" y="255860"/>
                  </a:lnTo>
                  <a:lnTo>
                    <a:pt x="884114" y="243202"/>
                  </a:lnTo>
                  <a:lnTo>
                    <a:pt x="887243" y="227720"/>
                  </a:lnTo>
                  <a:lnTo>
                    <a:pt x="884114" y="212244"/>
                  </a:lnTo>
                  <a:lnTo>
                    <a:pt x="875586" y="199597"/>
                  </a:lnTo>
                  <a:lnTo>
                    <a:pt x="862948" y="191067"/>
                  </a:lnTo>
                  <a:lnTo>
                    <a:pt x="847491" y="187938"/>
                  </a:lnTo>
                  <a:lnTo>
                    <a:pt x="890189" y="187938"/>
                  </a:lnTo>
                  <a:lnTo>
                    <a:pt x="901585" y="204858"/>
                  </a:lnTo>
                  <a:lnTo>
                    <a:pt x="906203" y="227720"/>
                  </a:lnTo>
                  <a:lnTo>
                    <a:pt x="901585" y="250601"/>
                  </a:lnTo>
                  <a:lnTo>
                    <a:pt x="890186" y="267535"/>
                  </a:lnTo>
                  <a:close/>
                </a:path>
                <a:path w="2076450" h="518794">
                  <a:moveTo>
                    <a:pt x="656410" y="286558"/>
                  </a:moveTo>
                  <a:lnTo>
                    <a:pt x="633570" y="281927"/>
                  </a:lnTo>
                  <a:lnTo>
                    <a:pt x="614906" y="269306"/>
                  </a:lnTo>
                  <a:lnTo>
                    <a:pt x="602316" y="250601"/>
                  </a:lnTo>
                  <a:lnTo>
                    <a:pt x="597697" y="227720"/>
                  </a:lnTo>
                  <a:lnTo>
                    <a:pt x="602316" y="204858"/>
                  </a:lnTo>
                  <a:lnTo>
                    <a:pt x="614906" y="186163"/>
                  </a:lnTo>
                  <a:lnTo>
                    <a:pt x="633570" y="173546"/>
                  </a:lnTo>
                  <a:lnTo>
                    <a:pt x="656410" y="168915"/>
                  </a:lnTo>
                  <a:lnTo>
                    <a:pt x="679250" y="173546"/>
                  </a:lnTo>
                  <a:lnTo>
                    <a:pt x="697914" y="186163"/>
                  </a:lnTo>
                  <a:lnTo>
                    <a:pt x="699109" y="187938"/>
                  </a:lnTo>
                  <a:lnTo>
                    <a:pt x="656410" y="187938"/>
                  </a:lnTo>
                  <a:lnTo>
                    <a:pt x="640953" y="191067"/>
                  </a:lnTo>
                  <a:lnTo>
                    <a:pt x="628315" y="199597"/>
                  </a:lnTo>
                  <a:lnTo>
                    <a:pt x="619787" y="212244"/>
                  </a:lnTo>
                  <a:lnTo>
                    <a:pt x="616658" y="227720"/>
                  </a:lnTo>
                  <a:lnTo>
                    <a:pt x="619787" y="243202"/>
                  </a:lnTo>
                  <a:lnTo>
                    <a:pt x="628315" y="255860"/>
                  </a:lnTo>
                  <a:lnTo>
                    <a:pt x="640953" y="264401"/>
                  </a:lnTo>
                  <a:lnTo>
                    <a:pt x="656410" y="267535"/>
                  </a:lnTo>
                  <a:lnTo>
                    <a:pt x="699105" y="267535"/>
                  </a:lnTo>
                  <a:lnTo>
                    <a:pt x="697914" y="269306"/>
                  </a:lnTo>
                  <a:lnTo>
                    <a:pt x="679250" y="281927"/>
                  </a:lnTo>
                  <a:lnTo>
                    <a:pt x="656410" y="286558"/>
                  </a:lnTo>
                  <a:close/>
                </a:path>
                <a:path w="2076450" h="518794">
                  <a:moveTo>
                    <a:pt x="699105" y="267535"/>
                  </a:moveTo>
                  <a:lnTo>
                    <a:pt x="656410" y="267535"/>
                  </a:lnTo>
                  <a:lnTo>
                    <a:pt x="671867" y="264401"/>
                  </a:lnTo>
                  <a:lnTo>
                    <a:pt x="684505" y="255860"/>
                  </a:lnTo>
                  <a:lnTo>
                    <a:pt x="693033" y="243202"/>
                  </a:lnTo>
                  <a:lnTo>
                    <a:pt x="696162" y="227720"/>
                  </a:lnTo>
                  <a:lnTo>
                    <a:pt x="693033" y="212244"/>
                  </a:lnTo>
                  <a:lnTo>
                    <a:pt x="684505" y="199597"/>
                  </a:lnTo>
                  <a:lnTo>
                    <a:pt x="671867" y="191067"/>
                  </a:lnTo>
                  <a:lnTo>
                    <a:pt x="656410" y="187938"/>
                  </a:lnTo>
                  <a:lnTo>
                    <a:pt x="699109" y="187938"/>
                  </a:lnTo>
                  <a:lnTo>
                    <a:pt x="710504" y="204858"/>
                  </a:lnTo>
                  <a:lnTo>
                    <a:pt x="715122" y="227720"/>
                  </a:lnTo>
                  <a:lnTo>
                    <a:pt x="710504" y="250601"/>
                  </a:lnTo>
                  <a:lnTo>
                    <a:pt x="699105" y="267535"/>
                  </a:lnTo>
                  <a:close/>
                </a:path>
                <a:path w="2076450" h="518794">
                  <a:moveTo>
                    <a:pt x="465329" y="286558"/>
                  </a:moveTo>
                  <a:lnTo>
                    <a:pt x="442484" y="281927"/>
                  </a:lnTo>
                  <a:lnTo>
                    <a:pt x="423809" y="269306"/>
                  </a:lnTo>
                  <a:lnTo>
                    <a:pt x="411208" y="250601"/>
                  </a:lnTo>
                  <a:lnTo>
                    <a:pt x="406585" y="227720"/>
                  </a:lnTo>
                  <a:lnTo>
                    <a:pt x="411208" y="204858"/>
                  </a:lnTo>
                  <a:lnTo>
                    <a:pt x="423809" y="186163"/>
                  </a:lnTo>
                  <a:lnTo>
                    <a:pt x="442484" y="173546"/>
                  </a:lnTo>
                  <a:lnTo>
                    <a:pt x="465329" y="168915"/>
                  </a:lnTo>
                  <a:lnTo>
                    <a:pt x="488155" y="173546"/>
                  </a:lnTo>
                  <a:lnTo>
                    <a:pt x="506821" y="186163"/>
                  </a:lnTo>
                  <a:lnTo>
                    <a:pt x="508016" y="187938"/>
                  </a:lnTo>
                  <a:lnTo>
                    <a:pt x="465329" y="187938"/>
                  </a:lnTo>
                  <a:lnTo>
                    <a:pt x="449872" y="191067"/>
                  </a:lnTo>
                  <a:lnTo>
                    <a:pt x="437234" y="199597"/>
                  </a:lnTo>
                  <a:lnTo>
                    <a:pt x="428706" y="212244"/>
                  </a:lnTo>
                  <a:lnTo>
                    <a:pt x="425577" y="227720"/>
                  </a:lnTo>
                  <a:lnTo>
                    <a:pt x="428706" y="243202"/>
                  </a:lnTo>
                  <a:lnTo>
                    <a:pt x="437234" y="255860"/>
                  </a:lnTo>
                  <a:lnTo>
                    <a:pt x="449872" y="264401"/>
                  </a:lnTo>
                  <a:lnTo>
                    <a:pt x="465329" y="267535"/>
                  </a:lnTo>
                  <a:lnTo>
                    <a:pt x="508013" y="267535"/>
                  </a:lnTo>
                  <a:lnTo>
                    <a:pt x="506821" y="269306"/>
                  </a:lnTo>
                  <a:lnTo>
                    <a:pt x="488155" y="281927"/>
                  </a:lnTo>
                  <a:lnTo>
                    <a:pt x="465329" y="286558"/>
                  </a:lnTo>
                  <a:close/>
                </a:path>
                <a:path w="2076450" h="518794">
                  <a:moveTo>
                    <a:pt x="508013" y="267535"/>
                  </a:moveTo>
                  <a:lnTo>
                    <a:pt x="465329" y="267535"/>
                  </a:lnTo>
                  <a:lnTo>
                    <a:pt x="480787" y="264401"/>
                  </a:lnTo>
                  <a:lnTo>
                    <a:pt x="493424" y="255860"/>
                  </a:lnTo>
                  <a:lnTo>
                    <a:pt x="501952" y="243202"/>
                  </a:lnTo>
                  <a:lnTo>
                    <a:pt x="505081" y="227720"/>
                  </a:lnTo>
                  <a:lnTo>
                    <a:pt x="501952" y="212244"/>
                  </a:lnTo>
                  <a:lnTo>
                    <a:pt x="493424" y="199597"/>
                  </a:lnTo>
                  <a:lnTo>
                    <a:pt x="480787" y="191067"/>
                  </a:lnTo>
                  <a:lnTo>
                    <a:pt x="465329" y="187938"/>
                  </a:lnTo>
                  <a:lnTo>
                    <a:pt x="508016" y="187938"/>
                  </a:lnTo>
                  <a:lnTo>
                    <a:pt x="519419" y="204858"/>
                  </a:lnTo>
                  <a:lnTo>
                    <a:pt x="524042" y="227720"/>
                  </a:lnTo>
                  <a:lnTo>
                    <a:pt x="519419" y="250601"/>
                  </a:lnTo>
                  <a:lnTo>
                    <a:pt x="508013" y="267535"/>
                  </a:lnTo>
                  <a:close/>
                </a:path>
              </a:pathLst>
            </a:custGeom>
            <a:solidFill>
              <a:srgbClr val="FAC45B"/>
            </a:solidFill>
          </p:spPr>
          <p:txBody>
            <a:bodyPr wrap="square" lIns="0" tIns="0" rIns="0" bIns="0" rtlCol="0"/>
            <a:lstStyle/>
            <a:p>
              <a:endParaRPr/>
            </a:p>
          </p:txBody>
        </p:sp>
      </p:grpSp>
      <p:grpSp>
        <p:nvGrpSpPr>
          <p:cNvPr id="10" name="object 10"/>
          <p:cNvGrpSpPr/>
          <p:nvPr/>
        </p:nvGrpSpPr>
        <p:grpSpPr>
          <a:xfrm>
            <a:off x="0" y="32"/>
            <a:ext cx="18288000" cy="10287000"/>
            <a:chOff x="0" y="32"/>
            <a:chExt cx="18288000" cy="10287000"/>
          </a:xfrm>
        </p:grpSpPr>
        <p:sp>
          <p:nvSpPr>
            <p:cNvPr id="11" name="object 11"/>
            <p:cNvSpPr/>
            <p:nvPr/>
          </p:nvSpPr>
          <p:spPr>
            <a:xfrm>
              <a:off x="0" y="8667659"/>
              <a:ext cx="18288000" cy="1619885"/>
            </a:xfrm>
            <a:custGeom>
              <a:avLst/>
              <a:gdLst/>
              <a:ahLst/>
              <a:cxnLst/>
              <a:rect l="l" t="t" r="r" b="b"/>
              <a:pathLst>
                <a:path w="18288000" h="1619884">
                  <a:moveTo>
                    <a:pt x="0" y="1619340"/>
                  </a:moveTo>
                  <a:lnTo>
                    <a:pt x="0" y="0"/>
                  </a:lnTo>
                  <a:lnTo>
                    <a:pt x="18287999" y="0"/>
                  </a:lnTo>
                  <a:lnTo>
                    <a:pt x="18287999" y="1619340"/>
                  </a:lnTo>
                  <a:lnTo>
                    <a:pt x="0" y="1619340"/>
                  </a:lnTo>
                  <a:close/>
                </a:path>
              </a:pathLst>
            </a:custGeom>
            <a:solidFill>
              <a:srgbClr val="FBD5E4"/>
            </a:solidFill>
          </p:spPr>
          <p:txBody>
            <a:bodyPr wrap="square" lIns="0" tIns="0" rIns="0" bIns="0" rtlCol="0"/>
            <a:lstStyle/>
            <a:p>
              <a:endParaRPr/>
            </a:p>
          </p:txBody>
        </p:sp>
        <p:sp>
          <p:nvSpPr>
            <p:cNvPr id="12" name="object 12"/>
            <p:cNvSpPr/>
            <p:nvPr/>
          </p:nvSpPr>
          <p:spPr>
            <a:xfrm>
              <a:off x="0" y="8660206"/>
              <a:ext cx="18288000" cy="15240"/>
            </a:xfrm>
            <a:custGeom>
              <a:avLst/>
              <a:gdLst/>
              <a:ahLst/>
              <a:cxnLst/>
              <a:rect l="l" t="t" r="r" b="b"/>
              <a:pathLst>
                <a:path w="18288000" h="15240">
                  <a:moveTo>
                    <a:pt x="0" y="14904"/>
                  </a:moveTo>
                  <a:lnTo>
                    <a:pt x="0" y="0"/>
                  </a:lnTo>
                  <a:lnTo>
                    <a:pt x="18287999" y="0"/>
                  </a:lnTo>
                  <a:lnTo>
                    <a:pt x="18287999" y="14904"/>
                  </a:lnTo>
                  <a:lnTo>
                    <a:pt x="0" y="14904"/>
                  </a:lnTo>
                  <a:close/>
                </a:path>
              </a:pathLst>
            </a:custGeom>
            <a:solidFill>
              <a:srgbClr val="000000"/>
            </a:solidFill>
          </p:spPr>
          <p:txBody>
            <a:bodyPr wrap="square" lIns="0" tIns="0" rIns="0" bIns="0" rtlCol="0"/>
            <a:lstStyle/>
            <a:p>
              <a:endParaRPr/>
            </a:p>
          </p:txBody>
        </p:sp>
        <p:pic>
          <p:nvPicPr>
            <p:cNvPr id="13" name="object 13"/>
            <p:cNvPicPr/>
            <p:nvPr/>
          </p:nvPicPr>
          <p:blipFill>
            <a:blip r:embed="rId2" cstate="print"/>
            <a:stretch>
              <a:fillRect/>
            </a:stretch>
          </p:blipFill>
          <p:spPr>
            <a:xfrm>
              <a:off x="607033" y="3779952"/>
              <a:ext cx="3590264" cy="5846091"/>
            </a:xfrm>
            <a:prstGeom prst="rect">
              <a:avLst/>
            </a:prstGeom>
          </p:spPr>
        </p:pic>
        <p:sp>
          <p:nvSpPr>
            <p:cNvPr id="14" name="object 14"/>
            <p:cNvSpPr/>
            <p:nvPr/>
          </p:nvSpPr>
          <p:spPr>
            <a:xfrm>
              <a:off x="14763627" y="7124146"/>
              <a:ext cx="1725930" cy="2502535"/>
            </a:xfrm>
            <a:custGeom>
              <a:avLst/>
              <a:gdLst/>
              <a:ahLst/>
              <a:cxnLst/>
              <a:rect l="l" t="t" r="r" b="b"/>
              <a:pathLst>
                <a:path w="1725930" h="2502534">
                  <a:moveTo>
                    <a:pt x="1725311" y="2502020"/>
                  </a:moveTo>
                  <a:lnTo>
                    <a:pt x="0" y="2502020"/>
                  </a:lnTo>
                  <a:lnTo>
                    <a:pt x="210688" y="0"/>
                  </a:lnTo>
                  <a:lnTo>
                    <a:pt x="1514623" y="0"/>
                  </a:lnTo>
                  <a:lnTo>
                    <a:pt x="1725311" y="2502020"/>
                  </a:lnTo>
                  <a:close/>
                </a:path>
              </a:pathLst>
            </a:custGeom>
            <a:solidFill>
              <a:srgbClr val="F03673"/>
            </a:solidFill>
          </p:spPr>
          <p:txBody>
            <a:bodyPr wrap="square" lIns="0" tIns="0" rIns="0" bIns="0" rtlCol="0"/>
            <a:lstStyle/>
            <a:p>
              <a:endParaRPr/>
            </a:p>
          </p:txBody>
        </p:sp>
        <p:pic>
          <p:nvPicPr>
            <p:cNvPr id="15" name="object 15"/>
            <p:cNvPicPr/>
            <p:nvPr/>
          </p:nvPicPr>
          <p:blipFill>
            <a:blip r:embed="rId3" cstate="print"/>
            <a:stretch>
              <a:fillRect/>
            </a:stretch>
          </p:blipFill>
          <p:spPr>
            <a:xfrm>
              <a:off x="13581995" y="4843832"/>
              <a:ext cx="4399328" cy="4782334"/>
            </a:xfrm>
            <a:prstGeom prst="rect">
              <a:avLst/>
            </a:prstGeom>
          </p:spPr>
        </p:pic>
        <p:pic>
          <p:nvPicPr>
            <p:cNvPr id="16" name="object 16"/>
            <p:cNvPicPr/>
            <p:nvPr/>
          </p:nvPicPr>
          <p:blipFill>
            <a:blip r:embed="rId4" cstate="print"/>
            <a:stretch>
              <a:fillRect/>
            </a:stretch>
          </p:blipFill>
          <p:spPr>
            <a:xfrm>
              <a:off x="14110712" y="32"/>
              <a:ext cx="3207775" cy="4508260"/>
            </a:xfrm>
            <a:prstGeom prst="rect">
              <a:avLst/>
            </a:prstGeom>
          </p:spPr>
        </p:pic>
        <p:sp>
          <p:nvSpPr>
            <p:cNvPr id="17" name="object 17"/>
            <p:cNvSpPr/>
            <p:nvPr/>
          </p:nvSpPr>
          <p:spPr>
            <a:xfrm>
              <a:off x="4413325" y="1867131"/>
              <a:ext cx="454659" cy="681990"/>
            </a:xfrm>
            <a:custGeom>
              <a:avLst/>
              <a:gdLst/>
              <a:ahLst/>
              <a:cxnLst/>
              <a:rect l="l" t="t" r="r" b="b"/>
              <a:pathLst>
                <a:path w="454660" h="681989">
                  <a:moveTo>
                    <a:pt x="142910" y="681793"/>
                  </a:moveTo>
                  <a:lnTo>
                    <a:pt x="141729" y="681793"/>
                  </a:lnTo>
                  <a:lnTo>
                    <a:pt x="133699" y="679026"/>
                  </a:lnTo>
                  <a:lnTo>
                    <a:pt x="126310" y="672204"/>
                  </a:lnTo>
                  <a:lnTo>
                    <a:pt x="119875" y="661709"/>
                  </a:lnTo>
                  <a:lnTo>
                    <a:pt x="114706" y="647925"/>
                  </a:lnTo>
                  <a:lnTo>
                    <a:pt x="89781" y="573333"/>
                  </a:lnTo>
                  <a:lnTo>
                    <a:pt x="62640" y="506062"/>
                  </a:lnTo>
                  <a:lnTo>
                    <a:pt x="37686" y="451338"/>
                  </a:lnTo>
                  <a:lnTo>
                    <a:pt x="19324" y="414389"/>
                  </a:lnTo>
                  <a:lnTo>
                    <a:pt x="11957" y="400442"/>
                  </a:lnTo>
                  <a:lnTo>
                    <a:pt x="3609" y="377746"/>
                  </a:lnTo>
                  <a:lnTo>
                    <a:pt x="0" y="350736"/>
                  </a:lnTo>
                  <a:lnTo>
                    <a:pt x="1265" y="322732"/>
                  </a:lnTo>
                  <a:lnTo>
                    <a:pt x="7539" y="297052"/>
                  </a:lnTo>
                  <a:lnTo>
                    <a:pt x="17854" y="278724"/>
                  </a:lnTo>
                  <a:lnTo>
                    <a:pt x="30143" y="270778"/>
                  </a:lnTo>
                  <a:lnTo>
                    <a:pt x="42896" y="273533"/>
                  </a:lnTo>
                  <a:lnTo>
                    <a:pt x="79704" y="336465"/>
                  </a:lnTo>
                  <a:lnTo>
                    <a:pt x="103049" y="386395"/>
                  </a:lnTo>
                  <a:lnTo>
                    <a:pt x="124631" y="437100"/>
                  </a:lnTo>
                  <a:lnTo>
                    <a:pt x="144452" y="488581"/>
                  </a:lnTo>
                  <a:lnTo>
                    <a:pt x="156731" y="458755"/>
                  </a:lnTo>
                  <a:lnTo>
                    <a:pt x="187926" y="387763"/>
                  </a:lnTo>
                  <a:lnTo>
                    <a:pt x="206875" y="347388"/>
                  </a:lnTo>
                  <a:lnTo>
                    <a:pt x="228080" y="304288"/>
                  </a:lnTo>
                  <a:lnTo>
                    <a:pt x="251556" y="258858"/>
                  </a:lnTo>
                  <a:lnTo>
                    <a:pt x="277321" y="211494"/>
                  </a:lnTo>
                  <a:lnTo>
                    <a:pt x="305390" y="162590"/>
                  </a:lnTo>
                  <a:lnTo>
                    <a:pt x="335779" y="112543"/>
                  </a:lnTo>
                  <a:lnTo>
                    <a:pt x="368505" y="61748"/>
                  </a:lnTo>
                  <a:lnTo>
                    <a:pt x="403585" y="10601"/>
                  </a:lnTo>
                  <a:lnTo>
                    <a:pt x="415910" y="0"/>
                  </a:lnTo>
                  <a:lnTo>
                    <a:pt x="428745" y="616"/>
                  </a:lnTo>
                  <a:lnTo>
                    <a:pt x="440560" y="11734"/>
                  </a:lnTo>
                  <a:lnTo>
                    <a:pt x="449822" y="32636"/>
                  </a:lnTo>
                  <a:lnTo>
                    <a:pt x="454603" y="59806"/>
                  </a:lnTo>
                  <a:lnTo>
                    <a:pt x="454355" y="87952"/>
                  </a:lnTo>
                  <a:lnTo>
                    <a:pt x="449388" y="113803"/>
                  </a:lnTo>
                  <a:lnTo>
                    <a:pt x="440009" y="134087"/>
                  </a:lnTo>
                  <a:lnTo>
                    <a:pt x="396785" y="197748"/>
                  </a:lnTo>
                  <a:lnTo>
                    <a:pt x="357369" y="260731"/>
                  </a:lnTo>
                  <a:lnTo>
                    <a:pt x="321747" y="322122"/>
                  </a:lnTo>
                  <a:lnTo>
                    <a:pt x="289908" y="381005"/>
                  </a:lnTo>
                  <a:lnTo>
                    <a:pt x="261838" y="436465"/>
                  </a:lnTo>
                  <a:lnTo>
                    <a:pt x="237523" y="487586"/>
                  </a:lnTo>
                  <a:lnTo>
                    <a:pt x="216951" y="533454"/>
                  </a:lnTo>
                  <a:lnTo>
                    <a:pt x="200109" y="573153"/>
                  </a:lnTo>
                  <a:lnTo>
                    <a:pt x="177563" y="630383"/>
                  </a:lnTo>
                  <a:lnTo>
                    <a:pt x="169779" y="651954"/>
                  </a:lnTo>
                  <a:lnTo>
                    <a:pt x="164403" y="664535"/>
                  </a:lnTo>
                  <a:lnTo>
                    <a:pt x="157944" y="673912"/>
                  </a:lnTo>
                  <a:lnTo>
                    <a:pt x="150685" y="679770"/>
                  </a:lnTo>
                  <a:lnTo>
                    <a:pt x="142910" y="681793"/>
                  </a:lnTo>
                  <a:close/>
                </a:path>
              </a:pathLst>
            </a:custGeom>
            <a:solidFill>
              <a:srgbClr val="E4E166"/>
            </a:solidFill>
          </p:spPr>
          <p:txBody>
            <a:bodyPr wrap="square" lIns="0" tIns="0" rIns="0" bIns="0" rtlCol="0"/>
            <a:lstStyle/>
            <a:p>
              <a:endParaRPr/>
            </a:p>
          </p:txBody>
        </p:sp>
        <p:sp>
          <p:nvSpPr>
            <p:cNvPr id="18" name="object 18"/>
            <p:cNvSpPr/>
            <p:nvPr/>
          </p:nvSpPr>
          <p:spPr>
            <a:xfrm>
              <a:off x="4230951" y="2003353"/>
              <a:ext cx="676910" cy="672465"/>
            </a:xfrm>
            <a:custGeom>
              <a:avLst/>
              <a:gdLst/>
              <a:ahLst/>
              <a:cxnLst/>
              <a:rect l="l" t="t" r="r" b="b"/>
              <a:pathLst>
                <a:path w="676910" h="672464">
                  <a:moveTo>
                    <a:pt x="336560" y="672037"/>
                  </a:moveTo>
                  <a:lnTo>
                    <a:pt x="293687" y="669092"/>
                  </a:lnTo>
                  <a:lnTo>
                    <a:pt x="251530" y="660775"/>
                  </a:lnTo>
                  <a:lnTo>
                    <a:pt x="210774" y="647221"/>
                  </a:lnTo>
                  <a:lnTo>
                    <a:pt x="172082" y="628651"/>
                  </a:lnTo>
                  <a:lnTo>
                    <a:pt x="136073" y="605363"/>
                  </a:lnTo>
                  <a:lnTo>
                    <a:pt x="103322" y="577728"/>
                  </a:lnTo>
                  <a:lnTo>
                    <a:pt x="74362" y="546195"/>
                  </a:lnTo>
                  <a:lnTo>
                    <a:pt x="49665" y="511277"/>
                  </a:lnTo>
                  <a:lnTo>
                    <a:pt x="29623" y="473533"/>
                  </a:lnTo>
                  <a:lnTo>
                    <a:pt x="14558" y="433567"/>
                  </a:lnTo>
                  <a:lnTo>
                    <a:pt x="4717" y="392028"/>
                  </a:lnTo>
                  <a:lnTo>
                    <a:pt x="257" y="349590"/>
                  </a:lnTo>
                  <a:lnTo>
                    <a:pt x="0" y="332515"/>
                  </a:lnTo>
                  <a:lnTo>
                    <a:pt x="198" y="323975"/>
                  </a:lnTo>
                  <a:lnTo>
                    <a:pt x="4461" y="281517"/>
                  </a:lnTo>
                  <a:lnTo>
                    <a:pt x="14109" y="239939"/>
                  </a:lnTo>
                  <a:lnTo>
                    <a:pt x="28988" y="199904"/>
                  </a:lnTo>
                  <a:lnTo>
                    <a:pt x="48857" y="162065"/>
                  </a:lnTo>
                  <a:lnTo>
                    <a:pt x="73393" y="127034"/>
                  </a:lnTo>
                  <a:lnTo>
                    <a:pt x="102203" y="95374"/>
                  </a:lnTo>
                  <a:lnTo>
                    <a:pt x="134825" y="67590"/>
                  </a:lnTo>
                  <a:lnTo>
                    <a:pt x="170731" y="44134"/>
                  </a:lnTo>
                  <a:lnTo>
                    <a:pt x="209337" y="25388"/>
                  </a:lnTo>
                  <a:lnTo>
                    <a:pt x="250024" y="11650"/>
                  </a:lnTo>
                  <a:lnTo>
                    <a:pt x="292142" y="3141"/>
                  </a:lnTo>
                  <a:lnTo>
                    <a:pt x="335007" y="0"/>
                  </a:lnTo>
                  <a:lnTo>
                    <a:pt x="343605" y="21"/>
                  </a:lnTo>
                  <a:lnTo>
                    <a:pt x="386447" y="3380"/>
                  </a:lnTo>
                  <a:lnTo>
                    <a:pt x="394948" y="4700"/>
                  </a:lnTo>
                  <a:lnTo>
                    <a:pt x="394948" y="36528"/>
                  </a:lnTo>
                  <a:lnTo>
                    <a:pt x="386262" y="35028"/>
                  </a:lnTo>
                  <a:lnTo>
                    <a:pt x="377543" y="33776"/>
                  </a:lnTo>
                  <a:lnTo>
                    <a:pt x="333592" y="31259"/>
                  </a:lnTo>
                  <a:lnTo>
                    <a:pt x="324779" y="31507"/>
                  </a:lnTo>
                  <a:lnTo>
                    <a:pt x="281034" y="36491"/>
                  </a:lnTo>
                  <a:lnTo>
                    <a:pt x="238461" y="47621"/>
                  </a:lnTo>
                  <a:lnTo>
                    <a:pt x="197923" y="64670"/>
                  </a:lnTo>
                  <a:lnTo>
                    <a:pt x="160245" y="87292"/>
                  </a:lnTo>
                  <a:lnTo>
                    <a:pt x="126205" y="115022"/>
                  </a:lnTo>
                  <a:lnTo>
                    <a:pt x="96505" y="147287"/>
                  </a:lnTo>
                  <a:lnTo>
                    <a:pt x="71748" y="183429"/>
                  </a:lnTo>
                  <a:lnTo>
                    <a:pt x="52436" y="222717"/>
                  </a:lnTo>
                  <a:lnTo>
                    <a:pt x="38971" y="264339"/>
                  </a:lnTo>
                  <a:lnTo>
                    <a:pt x="31628" y="307436"/>
                  </a:lnTo>
                  <a:lnTo>
                    <a:pt x="30228" y="333644"/>
                  </a:lnTo>
                  <a:lnTo>
                    <a:pt x="30265" y="342390"/>
                  </a:lnTo>
                  <a:lnTo>
                    <a:pt x="34232" y="385922"/>
                  </a:lnTo>
                  <a:lnTo>
                    <a:pt x="44417" y="428452"/>
                  </a:lnTo>
                  <a:lnTo>
                    <a:pt x="60613" y="469104"/>
                  </a:lnTo>
                  <a:lnTo>
                    <a:pt x="82483" y="507038"/>
                  </a:lnTo>
                  <a:lnTo>
                    <a:pt x="109583" y="541485"/>
                  </a:lnTo>
                  <a:lnTo>
                    <a:pt x="141362" y="571744"/>
                  </a:lnTo>
                  <a:lnTo>
                    <a:pt x="177166" y="597190"/>
                  </a:lnTo>
                  <a:lnTo>
                    <a:pt x="216255" y="617298"/>
                  </a:lnTo>
                  <a:lnTo>
                    <a:pt x="257835" y="631661"/>
                  </a:lnTo>
                  <a:lnTo>
                    <a:pt x="301061" y="639987"/>
                  </a:lnTo>
                  <a:lnTo>
                    <a:pt x="336225" y="642179"/>
                  </a:lnTo>
                  <a:lnTo>
                    <a:pt x="345041" y="642101"/>
                  </a:lnTo>
                  <a:lnTo>
                    <a:pt x="388868" y="637962"/>
                  </a:lnTo>
                  <a:lnTo>
                    <a:pt x="431651" y="627656"/>
                  </a:lnTo>
                  <a:lnTo>
                    <a:pt x="472522" y="611389"/>
                  </a:lnTo>
                  <a:lnTo>
                    <a:pt x="510635" y="589497"/>
                  </a:lnTo>
                  <a:lnTo>
                    <a:pt x="545205" y="562433"/>
                  </a:lnTo>
                  <a:lnTo>
                    <a:pt x="575530" y="530747"/>
                  </a:lnTo>
                  <a:lnTo>
                    <a:pt x="600994" y="495083"/>
                  </a:lnTo>
                  <a:lnTo>
                    <a:pt x="621070" y="456175"/>
                  </a:lnTo>
                  <a:lnTo>
                    <a:pt x="635345" y="414827"/>
                  </a:lnTo>
                  <a:lnTo>
                    <a:pt x="643530" y="371880"/>
                  </a:lnTo>
                  <a:lnTo>
                    <a:pt x="645576" y="336958"/>
                  </a:lnTo>
                  <a:lnTo>
                    <a:pt x="645457" y="328206"/>
                  </a:lnTo>
                  <a:lnTo>
                    <a:pt x="641086" y="284706"/>
                  </a:lnTo>
                  <a:lnTo>
                    <a:pt x="630507" y="242277"/>
                  </a:lnTo>
                  <a:lnTo>
                    <a:pt x="613937" y="201782"/>
                  </a:lnTo>
                  <a:lnTo>
                    <a:pt x="591712" y="164043"/>
                  </a:lnTo>
                  <a:lnTo>
                    <a:pt x="629062" y="164043"/>
                  </a:lnTo>
                  <a:lnTo>
                    <a:pt x="649762" y="204270"/>
                  </a:lnTo>
                  <a:lnTo>
                    <a:pt x="664781" y="246910"/>
                  </a:lnTo>
                  <a:lnTo>
                    <a:pt x="673898" y="291166"/>
                  </a:lnTo>
                  <a:lnTo>
                    <a:pt x="676891" y="336241"/>
                  </a:lnTo>
                  <a:lnTo>
                    <a:pt x="676776" y="344782"/>
                  </a:lnTo>
                  <a:lnTo>
                    <a:pt x="672929" y="387279"/>
                  </a:lnTo>
                  <a:lnTo>
                    <a:pt x="663689" y="428948"/>
                  </a:lnTo>
                  <a:lnTo>
                    <a:pt x="649203" y="469125"/>
                  </a:lnTo>
                  <a:lnTo>
                    <a:pt x="629706" y="507154"/>
                  </a:lnTo>
                  <a:lnTo>
                    <a:pt x="605514" y="542420"/>
                  </a:lnTo>
                  <a:lnTo>
                    <a:pt x="577016" y="574357"/>
                  </a:lnTo>
                  <a:lnTo>
                    <a:pt x="544667" y="602455"/>
                  </a:lnTo>
                  <a:lnTo>
                    <a:pt x="508993" y="626256"/>
                  </a:lnTo>
                  <a:lnTo>
                    <a:pt x="470573" y="645375"/>
                  </a:lnTo>
                  <a:lnTo>
                    <a:pt x="430022" y="659505"/>
                  </a:lnTo>
                  <a:lnTo>
                    <a:pt x="387990" y="668420"/>
                  </a:lnTo>
                  <a:lnTo>
                    <a:pt x="345158" y="671975"/>
                  </a:lnTo>
                  <a:lnTo>
                    <a:pt x="336560" y="672037"/>
                  </a:lnTo>
                  <a:close/>
                </a:path>
              </a:pathLst>
            </a:custGeom>
            <a:solidFill>
              <a:srgbClr val="B18566"/>
            </a:solidFill>
          </p:spPr>
          <p:txBody>
            <a:bodyPr wrap="square" lIns="0" tIns="0" rIns="0" bIns="0" rtlCol="0"/>
            <a:lstStyle/>
            <a:p>
              <a:endParaRPr/>
            </a:p>
          </p:txBody>
        </p:sp>
        <p:sp>
          <p:nvSpPr>
            <p:cNvPr id="19" name="object 19"/>
            <p:cNvSpPr/>
            <p:nvPr/>
          </p:nvSpPr>
          <p:spPr>
            <a:xfrm>
              <a:off x="4603825" y="6070097"/>
              <a:ext cx="454659" cy="681990"/>
            </a:xfrm>
            <a:custGeom>
              <a:avLst/>
              <a:gdLst/>
              <a:ahLst/>
              <a:cxnLst/>
              <a:rect l="l" t="t" r="r" b="b"/>
              <a:pathLst>
                <a:path w="454660" h="681990">
                  <a:moveTo>
                    <a:pt x="142910" y="681793"/>
                  </a:moveTo>
                  <a:lnTo>
                    <a:pt x="141729" y="681793"/>
                  </a:lnTo>
                  <a:lnTo>
                    <a:pt x="133699" y="679026"/>
                  </a:lnTo>
                  <a:lnTo>
                    <a:pt x="126310" y="672204"/>
                  </a:lnTo>
                  <a:lnTo>
                    <a:pt x="119875" y="661709"/>
                  </a:lnTo>
                  <a:lnTo>
                    <a:pt x="114706" y="647925"/>
                  </a:lnTo>
                  <a:lnTo>
                    <a:pt x="89781" y="573333"/>
                  </a:lnTo>
                  <a:lnTo>
                    <a:pt x="62640" y="506062"/>
                  </a:lnTo>
                  <a:lnTo>
                    <a:pt x="37686" y="451338"/>
                  </a:lnTo>
                  <a:lnTo>
                    <a:pt x="19324" y="414389"/>
                  </a:lnTo>
                  <a:lnTo>
                    <a:pt x="11957" y="400442"/>
                  </a:lnTo>
                  <a:lnTo>
                    <a:pt x="3609" y="377746"/>
                  </a:lnTo>
                  <a:lnTo>
                    <a:pt x="0" y="350736"/>
                  </a:lnTo>
                  <a:lnTo>
                    <a:pt x="1265" y="322732"/>
                  </a:lnTo>
                  <a:lnTo>
                    <a:pt x="7539" y="297052"/>
                  </a:lnTo>
                  <a:lnTo>
                    <a:pt x="17854" y="278724"/>
                  </a:lnTo>
                  <a:lnTo>
                    <a:pt x="30143" y="270778"/>
                  </a:lnTo>
                  <a:lnTo>
                    <a:pt x="42896" y="273533"/>
                  </a:lnTo>
                  <a:lnTo>
                    <a:pt x="79704" y="336465"/>
                  </a:lnTo>
                  <a:lnTo>
                    <a:pt x="103049" y="386395"/>
                  </a:lnTo>
                  <a:lnTo>
                    <a:pt x="124631" y="437100"/>
                  </a:lnTo>
                  <a:lnTo>
                    <a:pt x="144452" y="488581"/>
                  </a:lnTo>
                  <a:lnTo>
                    <a:pt x="156731" y="458755"/>
                  </a:lnTo>
                  <a:lnTo>
                    <a:pt x="187926" y="387763"/>
                  </a:lnTo>
                  <a:lnTo>
                    <a:pt x="206875" y="347388"/>
                  </a:lnTo>
                  <a:lnTo>
                    <a:pt x="228080" y="304288"/>
                  </a:lnTo>
                  <a:lnTo>
                    <a:pt x="251556" y="258858"/>
                  </a:lnTo>
                  <a:lnTo>
                    <a:pt x="277321" y="211494"/>
                  </a:lnTo>
                  <a:lnTo>
                    <a:pt x="305390" y="162590"/>
                  </a:lnTo>
                  <a:lnTo>
                    <a:pt x="335779" y="112543"/>
                  </a:lnTo>
                  <a:lnTo>
                    <a:pt x="368505" y="61748"/>
                  </a:lnTo>
                  <a:lnTo>
                    <a:pt x="403585" y="10601"/>
                  </a:lnTo>
                  <a:lnTo>
                    <a:pt x="415910" y="0"/>
                  </a:lnTo>
                  <a:lnTo>
                    <a:pt x="428745" y="616"/>
                  </a:lnTo>
                  <a:lnTo>
                    <a:pt x="440560" y="11734"/>
                  </a:lnTo>
                  <a:lnTo>
                    <a:pt x="449822" y="32636"/>
                  </a:lnTo>
                  <a:lnTo>
                    <a:pt x="454603" y="59806"/>
                  </a:lnTo>
                  <a:lnTo>
                    <a:pt x="454355" y="87952"/>
                  </a:lnTo>
                  <a:lnTo>
                    <a:pt x="449388" y="113803"/>
                  </a:lnTo>
                  <a:lnTo>
                    <a:pt x="440009" y="134087"/>
                  </a:lnTo>
                  <a:lnTo>
                    <a:pt x="396785" y="197748"/>
                  </a:lnTo>
                  <a:lnTo>
                    <a:pt x="357369" y="260731"/>
                  </a:lnTo>
                  <a:lnTo>
                    <a:pt x="321747" y="322122"/>
                  </a:lnTo>
                  <a:lnTo>
                    <a:pt x="289908" y="381005"/>
                  </a:lnTo>
                  <a:lnTo>
                    <a:pt x="261838" y="436465"/>
                  </a:lnTo>
                  <a:lnTo>
                    <a:pt x="237523" y="487586"/>
                  </a:lnTo>
                  <a:lnTo>
                    <a:pt x="216951" y="533454"/>
                  </a:lnTo>
                  <a:lnTo>
                    <a:pt x="200109" y="573153"/>
                  </a:lnTo>
                  <a:lnTo>
                    <a:pt x="177563" y="630383"/>
                  </a:lnTo>
                  <a:lnTo>
                    <a:pt x="169779" y="651954"/>
                  </a:lnTo>
                  <a:lnTo>
                    <a:pt x="164403" y="664535"/>
                  </a:lnTo>
                  <a:lnTo>
                    <a:pt x="157944" y="673912"/>
                  </a:lnTo>
                  <a:lnTo>
                    <a:pt x="150685" y="679770"/>
                  </a:lnTo>
                  <a:lnTo>
                    <a:pt x="142910" y="681793"/>
                  </a:lnTo>
                  <a:close/>
                </a:path>
              </a:pathLst>
            </a:custGeom>
            <a:solidFill>
              <a:srgbClr val="E4E166"/>
            </a:solidFill>
          </p:spPr>
          <p:txBody>
            <a:bodyPr wrap="square" lIns="0" tIns="0" rIns="0" bIns="0" rtlCol="0"/>
            <a:lstStyle/>
            <a:p>
              <a:endParaRPr/>
            </a:p>
          </p:txBody>
        </p:sp>
        <p:sp>
          <p:nvSpPr>
            <p:cNvPr id="20" name="object 20"/>
            <p:cNvSpPr/>
            <p:nvPr/>
          </p:nvSpPr>
          <p:spPr>
            <a:xfrm>
              <a:off x="4421451" y="6206319"/>
              <a:ext cx="676910" cy="672465"/>
            </a:xfrm>
            <a:custGeom>
              <a:avLst/>
              <a:gdLst/>
              <a:ahLst/>
              <a:cxnLst/>
              <a:rect l="l" t="t" r="r" b="b"/>
              <a:pathLst>
                <a:path w="676910" h="672465">
                  <a:moveTo>
                    <a:pt x="336560" y="672037"/>
                  </a:moveTo>
                  <a:lnTo>
                    <a:pt x="293687" y="669092"/>
                  </a:lnTo>
                  <a:lnTo>
                    <a:pt x="251530" y="660775"/>
                  </a:lnTo>
                  <a:lnTo>
                    <a:pt x="210774" y="647221"/>
                  </a:lnTo>
                  <a:lnTo>
                    <a:pt x="172082" y="628651"/>
                  </a:lnTo>
                  <a:lnTo>
                    <a:pt x="136073" y="605363"/>
                  </a:lnTo>
                  <a:lnTo>
                    <a:pt x="103322" y="577728"/>
                  </a:lnTo>
                  <a:lnTo>
                    <a:pt x="74362" y="546195"/>
                  </a:lnTo>
                  <a:lnTo>
                    <a:pt x="49665" y="511277"/>
                  </a:lnTo>
                  <a:lnTo>
                    <a:pt x="29623" y="473533"/>
                  </a:lnTo>
                  <a:lnTo>
                    <a:pt x="14558" y="433567"/>
                  </a:lnTo>
                  <a:lnTo>
                    <a:pt x="4717" y="392028"/>
                  </a:lnTo>
                  <a:lnTo>
                    <a:pt x="257" y="349590"/>
                  </a:lnTo>
                  <a:lnTo>
                    <a:pt x="0" y="332515"/>
                  </a:lnTo>
                  <a:lnTo>
                    <a:pt x="198" y="323975"/>
                  </a:lnTo>
                  <a:lnTo>
                    <a:pt x="4461" y="281517"/>
                  </a:lnTo>
                  <a:lnTo>
                    <a:pt x="14109" y="239939"/>
                  </a:lnTo>
                  <a:lnTo>
                    <a:pt x="28988" y="199904"/>
                  </a:lnTo>
                  <a:lnTo>
                    <a:pt x="48857" y="162065"/>
                  </a:lnTo>
                  <a:lnTo>
                    <a:pt x="73393" y="127034"/>
                  </a:lnTo>
                  <a:lnTo>
                    <a:pt x="102203" y="95374"/>
                  </a:lnTo>
                  <a:lnTo>
                    <a:pt x="134825" y="67590"/>
                  </a:lnTo>
                  <a:lnTo>
                    <a:pt x="170731" y="44134"/>
                  </a:lnTo>
                  <a:lnTo>
                    <a:pt x="209337" y="25388"/>
                  </a:lnTo>
                  <a:lnTo>
                    <a:pt x="250024" y="11650"/>
                  </a:lnTo>
                  <a:lnTo>
                    <a:pt x="292142" y="3141"/>
                  </a:lnTo>
                  <a:lnTo>
                    <a:pt x="335007" y="0"/>
                  </a:lnTo>
                  <a:lnTo>
                    <a:pt x="343605" y="21"/>
                  </a:lnTo>
                  <a:lnTo>
                    <a:pt x="386447" y="3380"/>
                  </a:lnTo>
                  <a:lnTo>
                    <a:pt x="394948" y="4700"/>
                  </a:lnTo>
                  <a:lnTo>
                    <a:pt x="394948" y="36528"/>
                  </a:lnTo>
                  <a:lnTo>
                    <a:pt x="386262" y="35028"/>
                  </a:lnTo>
                  <a:lnTo>
                    <a:pt x="377543" y="33776"/>
                  </a:lnTo>
                  <a:lnTo>
                    <a:pt x="333592" y="31259"/>
                  </a:lnTo>
                  <a:lnTo>
                    <a:pt x="324779" y="31507"/>
                  </a:lnTo>
                  <a:lnTo>
                    <a:pt x="281034" y="36491"/>
                  </a:lnTo>
                  <a:lnTo>
                    <a:pt x="238461" y="47621"/>
                  </a:lnTo>
                  <a:lnTo>
                    <a:pt x="197923" y="64670"/>
                  </a:lnTo>
                  <a:lnTo>
                    <a:pt x="160245" y="87292"/>
                  </a:lnTo>
                  <a:lnTo>
                    <a:pt x="126205" y="115022"/>
                  </a:lnTo>
                  <a:lnTo>
                    <a:pt x="96505" y="147287"/>
                  </a:lnTo>
                  <a:lnTo>
                    <a:pt x="71748" y="183429"/>
                  </a:lnTo>
                  <a:lnTo>
                    <a:pt x="52436" y="222717"/>
                  </a:lnTo>
                  <a:lnTo>
                    <a:pt x="38971" y="264339"/>
                  </a:lnTo>
                  <a:lnTo>
                    <a:pt x="31628" y="307436"/>
                  </a:lnTo>
                  <a:lnTo>
                    <a:pt x="30228" y="333644"/>
                  </a:lnTo>
                  <a:lnTo>
                    <a:pt x="30265" y="342390"/>
                  </a:lnTo>
                  <a:lnTo>
                    <a:pt x="34232" y="385922"/>
                  </a:lnTo>
                  <a:lnTo>
                    <a:pt x="44417" y="428452"/>
                  </a:lnTo>
                  <a:lnTo>
                    <a:pt x="60613" y="469104"/>
                  </a:lnTo>
                  <a:lnTo>
                    <a:pt x="82483" y="507038"/>
                  </a:lnTo>
                  <a:lnTo>
                    <a:pt x="109583" y="541485"/>
                  </a:lnTo>
                  <a:lnTo>
                    <a:pt x="141362" y="571744"/>
                  </a:lnTo>
                  <a:lnTo>
                    <a:pt x="177166" y="597190"/>
                  </a:lnTo>
                  <a:lnTo>
                    <a:pt x="216255" y="617298"/>
                  </a:lnTo>
                  <a:lnTo>
                    <a:pt x="257835" y="631661"/>
                  </a:lnTo>
                  <a:lnTo>
                    <a:pt x="301061" y="639987"/>
                  </a:lnTo>
                  <a:lnTo>
                    <a:pt x="336225" y="642179"/>
                  </a:lnTo>
                  <a:lnTo>
                    <a:pt x="345041" y="642101"/>
                  </a:lnTo>
                  <a:lnTo>
                    <a:pt x="388868" y="637962"/>
                  </a:lnTo>
                  <a:lnTo>
                    <a:pt x="431651" y="627656"/>
                  </a:lnTo>
                  <a:lnTo>
                    <a:pt x="472522" y="611389"/>
                  </a:lnTo>
                  <a:lnTo>
                    <a:pt x="510635" y="589497"/>
                  </a:lnTo>
                  <a:lnTo>
                    <a:pt x="545205" y="562433"/>
                  </a:lnTo>
                  <a:lnTo>
                    <a:pt x="575530" y="530747"/>
                  </a:lnTo>
                  <a:lnTo>
                    <a:pt x="600994" y="495083"/>
                  </a:lnTo>
                  <a:lnTo>
                    <a:pt x="621070" y="456175"/>
                  </a:lnTo>
                  <a:lnTo>
                    <a:pt x="635345" y="414827"/>
                  </a:lnTo>
                  <a:lnTo>
                    <a:pt x="643530" y="371880"/>
                  </a:lnTo>
                  <a:lnTo>
                    <a:pt x="645576" y="336958"/>
                  </a:lnTo>
                  <a:lnTo>
                    <a:pt x="645457" y="328206"/>
                  </a:lnTo>
                  <a:lnTo>
                    <a:pt x="641086" y="284706"/>
                  </a:lnTo>
                  <a:lnTo>
                    <a:pt x="630507" y="242277"/>
                  </a:lnTo>
                  <a:lnTo>
                    <a:pt x="613937" y="201782"/>
                  </a:lnTo>
                  <a:lnTo>
                    <a:pt x="591712" y="164043"/>
                  </a:lnTo>
                  <a:lnTo>
                    <a:pt x="629062" y="164043"/>
                  </a:lnTo>
                  <a:lnTo>
                    <a:pt x="649762" y="204270"/>
                  </a:lnTo>
                  <a:lnTo>
                    <a:pt x="664781" y="246910"/>
                  </a:lnTo>
                  <a:lnTo>
                    <a:pt x="673898" y="291166"/>
                  </a:lnTo>
                  <a:lnTo>
                    <a:pt x="676891" y="336241"/>
                  </a:lnTo>
                  <a:lnTo>
                    <a:pt x="676776" y="344782"/>
                  </a:lnTo>
                  <a:lnTo>
                    <a:pt x="672929" y="387279"/>
                  </a:lnTo>
                  <a:lnTo>
                    <a:pt x="663689" y="428948"/>
                  </a:lnTo>
                  <a:lnTo>
                    <a:pt x="649203" y="469125"/>
                  </a:lnTo>
                  <a:lnTo>
                    <a:pt x="629706" y="507154"/>
                  </a:lnTo>
                  <a:lnTo>
                    <a:pt x="605514" y="542420"/>
                  </a:lnTo>
                  <a:lnTo>
                    <a:pt x="577016" y="574357"/>
                  </a:lnTo>
                  <a:lnTo>
                    <a:pt x="544667" y="602455"/>
                  </a:lnTo>
                  <a:lnTo>
                    <a:pt x="508993" y="626256"/>
                  </a:lnTo>
                  <a:lnTo>
                    <a:pt x="470573" y="645375"/>
                  </a:lnTo>
                  <a:lnTo>
                    <a:pt x="430022" y="659505"/>
                  </a:lnTo>
                  <a:lnTo>
                    <a:pt x="387990" y="668420"/>
                  </a:lnTo>
                  <a:lnTo>
                    <a:pt x="345158" y="671975"/>
                  </a:lnTo>
                  <a:lnTo>
                    <a:pt x="336560" y="672037"/>
                  </a:lnTo>
                  <a:close/>
                </a:path>
              </a:pathLst>
            </a:custGeom>
            <a:solidFill>
              <a:srgbClr val="B18566"/>
            </a:solidFill>
          </p:spPr>
          <p:txBody>
            <a:bodyPr wrap="square" lIns="0" tIns="0" rIns="0" bIns="0" rtlCol="0"/>
            <a:lstStyle/>
            <a:p>
              <a:endParaRPr/>
            </a:p>
          </p:txBody>
        </p:sp>
      </p:grpSp>
      <p:sp>
        <p:nvSpPr>
          <p:cNvPr id="22" name="Content Placeholder 21">
            <a:extLst>
              <a:ext uri="{FF2B5EF4-FFF2-40B4-BE49-F238E27FC236}">
                <a16:creationId xmlns:a16="http://schemas.microsoft.com/office/drawing/2014/main" id="{757120DF-7DF3-B69B-98C1-254BCA460FB8}"/>
              </a:ext>
            </a:extLst>
          </p:cNvPr>
          <p:cNvSpPr>
            <a:spLocks noGrp="1"/>
          </p:cNvSpPr>
          <p:nvPr>
            <p:ph idx="1"/>
          </p:nvPr>
        </p:nvSpPr>
        <p:spPr>
          <a:xfrm>
            <a:off x="4892813" y="3260617"/>
            <a:ext cx="8689182" cy="3005919"/>
          </a:xfrm>
        </p:spPr>
        <p:txBody>
          <a:bodyPr>
            <a:normAutofit/>
          </a:bodyPr>
          <a:lstStyle/>
          <a:p>
            <a:r>
              <a:rPr lang="en-IN" sz="4000" dirty="0"/>
              <a:t>For Listening about our project in detail</a:t>
            </a:r>
          </a:p>
          <a:p>
            <a:endParaRPr lang="en-IN" sz="4000" dirty="0"/>
          </a:p>
          <a:p>
            <a:r>
              <a:rPr lang="en-IN" sz="4000" dirty="0"/>
              <a:t>Please ask any queries from us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57240"/>
            <a:ext cx="8429624" cy="5638799"/>
          </a:xfrm>
          <a:prstGeom prst="rect">
            <a:avLst/>
          </a:prstGeom>
        </p:spPr>
      </p:pic>
      <p:sp>
        <p:nvSpPr>
          <p:cNvPr id="3" name="object 3"/>
          <p:cNvSpPr txBox="1"/>
          <p:nvPr/>
        </p:nvSpPr>
        <p:spPr>
          <a:xfrm>
            <a:off x="8423730" y="1713477"/>
            <a:ext cx="7285355" cy="6689090"/>
          </a:xfrm>
          <a:prstGeom prst="rect">
            <a:avLst/>
          </a:prstGeom>
        </p:spPr>
        <p:txBody>
          <a:bodyPr vert="horz" wrap="square" lIns="0" tIns="12065" rIns="0" bIns="0" rtlCol="0">
            <a:spAutoFit/>
          </a:bodyPr>
          <a:lstStyle/>
          <a:p>
            <a:pPr marL="12700" marR="5080" indent="-635" algn="ctr">
              <a:lnSpc>
                <a:spcPct val="130100"/>
              </a:lnSpc>
              <a:spcBef>
                <a:spcPts val="95"/>
              </a:spcBef>
            </a:pPr>
            <a:r>
              <a:rPr sz="4800" spc="260" dirty="0">
                <a:latin typeface="Trebuchet MS"/>
                <a:cs typeface="Trebuchet MS"/>
              </a:rPr>
              <a:t>Life </a:t>
            </a:r>
            <a:r>
              <a:rPr sz="4800" spc="150" dirty="0">
                <a:latin typeface="Trebuchet MS"/>
                <a:cs typeface="Trebuchet MS"/>
              </a:rPr>
              <a:t>on </a:t>
            </a:r>
            <a:r>
              <a:rPr sz="4800" spc="405" dirty="0">
                <a:latin typeface="Trebuchet MS"/>
                <a:cs typeface="Trebuchet MS"/>
              </a:rPr>
              <a:t>Earth </a:t>
            </a:r>
            <a:r>
              <a:rPr sz="4800" spc="145" dirty="0">
                <a:latin typeface="Trebuchet MS"/>
                <a:cs typeface="Trebuchet MS"/>
              </a:rPr>
              <a:t>depends </a:t>
            </a:r>
            <a:r>
              <a:rPr sz="4800" spc="150" dirty="0">
                <a:latin typeface="Trebuchet MS"/>
                <a:cs typeface="Trebuchet MS"/>
              </a:rPr>
              <a:t> on </a:t>
            </a:r>
            <a:r>
              <a:rPr sz="4800" spc="350" dirty="0">
                <a:latin typeface="Trebuchet MS"/>
                <a:cs typeface="Trebuchet MS"/>
              </a:rPr>
              <a:t>plants, </a:t>
            </a:r>
            <a:r>
              <a:rPr sz="4800" spc="465" dirty="0">
                <a:latin typeface="Trebuchet MS"/>
                <a:cs typeface="Trebuchet MS"/>
              </a:rPr>
              <a:t>algae </a:t>
            </a:r>
            <a:r>
              <a:rPr sz="4800" spc="235" dirty="0">
                <a:latin typeface="Trebuchet MS"/>
                <a:cs typeface="Trebuchet MS"/>
              </a:rPr>
              <a:t>and </a:t>
            </a:r>
            <a:r>
              <a:rPr sz="4800" spc="240" dirty="0">
                <a:latin typeface="Trebuchet MS"/>
                <a:cs typeface="Trebuchet MS"/>
              </a:rPr>
              <a:t> </a:t>
            </a:r>
            <a:r>
              <a:rPr sz="4800" spc="130" dirty="0">
                <a:latin typeface="Trebuchet MS"/>
                <a:cs typeface="Trebuchet MS"/>
              </a:rPr>
              <a:t>fungi. </a:t>
            </a:r>
            <a:r>
              <a:rPr sz="4800" spc="355" dirty="0">
                <a:latin typeface="Trebuchet MS"/>
                <a:cs typeface="Trebuchet MS"/>
              </a:rPr>
              <a:t>For </a:t>
            </a:r>
            <a:r>
              <a:rPr sz="4800" spc="85" dirty="0">
                <a:latin typeface="Trebuchet MS"/>
                <a:cs typeface="Trebuchet MS"/>
              </a:rPr>
              <a:t>humanity, </a:t>
            </a:r>
            <a:r>
              <a:rPr sz="4800" spc="830" dirty="0">
                <a:latin typeface="Trebuchet MS"/>
                <a:cs typeface="Trebuchet MS"/>
              </a:rPr>
              <a:t>all </a:t>
            </a:r>
            <a:r>
              <a:rPr sz="4800" spc="-1435" dirty="0">
                <a:latin typeface="Trebuchet MS"/>
                <a:cs typeface="Trebuchet MS"/>
              </a:rPr>
              <a:t> </a:t>
            </a:r>
            <a:r>
              <a:rPr sz="4800" spc="295" dirty="0">
                <a:latin typeface="Trebuchet MS"/>
                <a:cs typeface="Trebuchet MS"/>
              </a:rPr>
              <a:t>seven</a:t>
            </a:r>
            <a:r>
              <a:rPr sz="4800" spc="-125" dirty="0">
                <a:latin typeface="Trebuchet MS"/>
                <a:cs typeface="Trebuchet MS"/>
              </a:rPr>
              <a:t> </a:t>
            </a:r>
            <a:r>
              <a:rPr sz="4800" spc="295" dirty="0">
                <a:latin typeface="Trebuchet MS"/>
                <a:cs typeface="Trebuchet MS"/>
              </a:rPr>
              <a:t>billion</a:t>
            </a:r>
            <a:r>
              <a:rPr sz="4800" spc="-125" dirty="0">
                <a:latin typeface="Trebuchet MS"/>
                <a:cs typeface="Trebuchet MS"/>
              </a:rPr>
              <a:t> </a:t>
            </a:r>
            <a:r>
              <a:rPr sz="4800" spc="500" dirty="0">
                <a:latin typeface="Trebuchet MS"/>
                <a:cs typeface="Trebuchet MS"/>
              </a:rPr>
              <a:t>of</a:t>
            </a:r>
            <a:r>
              <a:rPr sz="4800" spc="-120" dirty="0">
                <a:latin typeface="Trebuchet MS"/>
                <a:cs typeface="Trebuchet MS"/>
              </a:rPr>
              <a:t> </a:t>
            </a:r>
            <a:r>
              <a:rPr sz="4800" spc="85" dirty="0">
                <a:latin typeface="Trebuchet MS"/>
                <a:cs typeface="Trebuchet MS"/>
              </a:rPr>
              <a:t>us,</a:t>
            </a:r>
            <a:r>
              <a:rPr sz="4800" spc="-125" dirty="0">
                <a:latin typeface="Trebuchet MS"/>
                <a:cs typeface="Trebuchet MS"/>
              </a:rPr>
              <a:t> </a:t>
            </a:r>
            <a:r>
              <a:rPr sz="4800" spc="275" dirty="0">
                <a:latin typeface="Trebuchet MS"/>
                <a:cs typeface="Trebuchet MS"/>
              </a:rPr>
              <a:t>they </a:t>
            </a:r>
            <a:r>
              <a:rPr sz="4800" spc="-1430" dirty="0">
                <a:latin typeface="Trebuchet MS"/>
                <a:cs typeface="Trebuchet MS"/>
              </a:rPr>
              <a:t> </a:t>
            </a:r>
            <a:r>
              <a:rPr sz="4800" spc="455" dirty="0">
                <a:latin typeface="Trebuchet MS"/>
                <a:cs typeface="Trebuchet MS"/>
              </a:rPr>
              <a:t>are </a:t>
            </a:r>
            <a:r>
              <a:rPr sz="4800" spc="220" dirty="0">
                <a:latin typeface="Trebuchet MS"/>
                <a:cs typeface="Trebuchet MS"/>
              </a:rPr>
              <a:t>the </a:t>
            </a:r>
            <a:r>
              <a:rPr sz="4800" spc="385" dirty="0">
                <a:latin typeface="Trebuchet MS"/>
                <a:cs typeface="Trebuchet MS"/>
              </a:rPr>
              <a:t>major </a:t>
            </a:r>
            <a:r>
              <a:rPr sz="4800" spc="340" dirty="0">
                <a:latin typeface="Trebuchet MS"/>
                <a:cs typeface="Trebuchet MS"/>
              </a:rPr>
              <a:t>source </a:t>
            </a:r>
            <a:r>
              <a:rPr sz="4800" spc="345" dirty="0">
                <a:latin typeface="Trebuchet MS"/>
                <a:cs typeface="Trebuchet MS"/>
              </a:rPr>
              <a:t> </a:t>
            </a:r>
            <a:r>
              <a:rPr sz="4800" spc="500" dirty="0">
                <a:latin typeface="Trebuchet MS"/>
                <a:cs typeface="Trebuchet MS"/>
              </a:rPr>
              <a:t>of </a:t>
            </a:r>
            <a:r>
              <a:rPr sz="4800" spc="114" dirty="0">
                <a:latin typeface="Trebuchet MS"/>
                <a:cs typeface="Trebuchet MS"/>
              </a:rPr>
              <a:t>food, </a:t>
            </a:r>
            <a:r>
              <a:rPr sz="4800" spc="200" dirty="0">
                <a:latin typeface="Trebuchet MS"/>
                <a:cs typeface="Trebuchet MS"/>
              </a:rPr>
              <a:t>clothing, </a:t>
            </a:r>
            <a:r>
              <a:rPr sz="4800" spc="204" dirty="0">
                <a:latin typeface="Trebuchet MS"/>
                <a:cs typeface="Trebuchet MS"/>
              </a:rPr>
              <a:t> </a:t>
            </a:r>
            <a:r>
              <a:rPr sz="4800" spc="459" dirty="0">
                <a:latin typeface="Trebuchet MS"/>
                <a:cs typeface="Trebuchet MS"/>
              </a:rPr>
              <a:t>shelter</a:t>
            </a:r>
            <a:r>
              <a:rPr sz="4800" spc="-120" dirty="0">
                <a:latin typeface="Trebuchet MS"/>
                <a:cs typeface="Trebuchet MS"/>
              </a:rPr>
              <a:t> </a:t>
            </a:r>
            <a:r>
              <a:rPr sz="4800" spc="235" dirty="0">
                <a:latin typeface="Trebuchet MS"/>
                <a:cs typeface="Trebuchet MS"/>
              </a:rPr>
              <a:t>and</a:t>
            </a:r>
            <a:r>
              <a:rPr sz="4800" spc="-114" dirty="0">
                <a:latin typeface="Trebuchet MS"/>
                <a:cs typeface="Trebuchet MS"/>
              </a:rPr>
              <a:t> </a:t>
            </a:r>
            <a:r>
              <a:rPr sz="4800" spc="-60" dirty="0">
                <a:latin typeface="Trebuchet MS"/>
                <a:cs typeface="Trebuchet MS"/>
              </a:rPr>
              <a:t>medicine.</a:t>
            </a:r>
            <a:endParaRPr sz="4800">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07844" y="5668516"/>
            <a:ext cx="4283525" cy="4279899"/>
          </a:xfrm>
          <a:prstGeom prst="rect">
            <a:avLst/>
          </a:prstGeom>
        </p:spPr>
      </p:pic>
      <p:sp>
        <p:nvSpPr>
          <p:cNvPr id="3" name="object 3"/>
          <p:cNvSpPr txBox="1">
            <a:spLocks noGrp="1"/>
          </p:cNvSpPr>
          <p:nvPr>
            <p:ph type="title"/>
          </p:nvPr>
        </p:nvSpPr>
        <p:spPr>
          <a:xfrm>
            <a:off x="6261145" y="2224348"/>
            <a:ext cx="10375900" cy="2901950"/>
          </a:xfrm>
          <a:prstGeom prst="rect">
            <a:avLst/>
          </a:prstGeom>
        </p:spPr>
        <p:txBody>
          <a:bodyPr vert="horz" wrap="square" lIns="0" tIns="11430" rIns="0" bIns="0" rtlCol="0">
            <a:spAutoFit/>
          </a:bodyPr>
          <a:lstStyle/>
          <a:p>
            <a:pPr marL="12700" marR="5080">
              <a:lnSpc>
                <a:spcPct val="130200"/>
              </a:lnSpc>
              <a:spcBef>
                <a:spcPts val="90"/>
              </a:spcBef>
              <a:tabLst>
                <a:tab pos="2632710" algn="l"/>
                <a:tab pos="4464685" algn="l"/>
                <a:tab pos="8357870" algn="l"/>
              </a:tabLst>
            </a:pPr>
            <a:r>
              <a:rPr sz="7250" spc="-700" dirty="0">
                <a:latin typeface="Trebuchet MS"/>
                <a:cs typeface="Trebuchet MS"/>
              </a:rPr>
              <a:t>H</a:t>
            </a:r>
            <a:r>
              <a:rPr sz="7250" spc="150" dirty="0">
                <a:latin typeface="Trebuchet MS"/>
                <a:cs typeface="Trebuchet MS"/>
              </a:rPr>
              <a:t>o</a:t>
            </a:r>
            <a:r>
              <a:rPr sz="7250" spc="815" dirty="0">
                <a:latin typeface="Trebuchet MS"/>
                <a:cs typeface="Trebuchet MS"/>
              </a:rPr>
              <a:t>w</a:t>
            </a:r>
            <a:r>
              <a:rPr sz="7250" dirty="0">
                <a:latin typeface="Trebuchet MS"/>
                <a:cs typeface="Trebuchet MS"/>
              </a:rPr>
              <a:t>	</a:t>
            </a:r>
            <a:r>
              <a:rPr sz="7250" spc="5" dirty="0">
                <a:latin typeface="Trebuchet MS"/>
                <a:cs typeface="Trebuchet MS"/>
              </a:rPr>
              <a:t>d</a:t>
            </a:r>
            <a:r>
              <a:rPr sz="7250" spc="155" dirty="0">
                <a:latin typeface="Trebuchet MS"/>
                <a:cs typeface="Trebuchet MS"/>
              </a:rPr>
              <a:t>o</a:t>
            </a:r>
            <a:r>
              <a:rPr sz="7250" dirty="0">
                <a:latin typeface="Trebuchet MS"/>
                <a:cs typeface="Trebuchet MS"/>
              </a:rPr>
              <a:t>	</a:t>
            </a:r>
            <a:r>
              <a:rPr sz="7250" spc="5" dirty="0">
                <a:latin typeface="Trebuchet MS"/>
                <a:cs typeface="Trebuchet MS"/>
              </a:rPr>
              <a:t>p</a:t>
            </a:r>
            <a:r>
              <a:rPr sz="7250" spc="1500" dirty="0">
                <a:latin typeface="Trebuchet MS"/>
                <a:cs typeface="Trebuchet MS"/>
              </a:rPr>
              <a:t>l</a:t>
            </a:r>
            <a:r>
              <a:rPr sz="7250" spc="775" dirty="0">
                <a:latin typeface="Trebuchet MS"/>
                <a:cs typeface="Trebuchet MS"/>
              </a:rPr>
              <a:t>a</a:t>
            </a:r>
            <a:r>
              <a:rPr sz="7250" spc="300" dirty="0">
                <a:latin typeface="Trebuchet MS"/>
                <a:cs typeface="Trebuchet MS"/>
              </a:rPr>
              <a:t>n</a:t>
            </a:r>
            <a:r>
              <a:rPr sz="7250" spc="844" dirty="0">
                <a:latin typeface="Trebuchet MS"/>
                <a:cs typeface="Trebuchet MS"/>
              </a:rPr>
              <a:t>t</a:t>
            </a:r>
            <a:r>
              <a:rPr sz="7250" spc="1110" dirty="0">
                <a:latin typeface="Trebuchet MS"/>
                <a:cs typeface="Trebuchet MS"/>
              </a:rPr>
              <a:t>s</a:t>
            </a:r>
            <a:r>
              <a:rPr sz="7250" dirty="0">
                <a:latin typeface="Trebuchet MS"/>
                <a:cs typeface="Trebuchet MS"/>
              </a:rPr>
              <a:t>	</a:t>
            </a:r>
            <a:r>
              <a:rPr sz="7250" spc="80" dirty="0">
                <a:latin typeface="Trebuchet MS"/>
                <a:cs typeface="Trebuchet MS"/>
              </a:rPr>
              <a:t>he</a:t>
            </a:r>
            <a:r>
              <a:rPr sz="7250" spc="1500" dirty="0">
                <a:latin typeface="Trebuchet MS"/>
                <a:cs typeface="Trebuchet MS"/>
              </a:rPr>
              <a:t>l</a:t>
            </a:r>
            <a:r>
              <a:rPr sz="7250" spc="5" dirty="0">
                <a:latin typeface="Trebuchet MS"/>
                <a:cs typeface="Trebuchet MS"/>
              </a:rPr>
              <a:t>p  </a:t>
            </a:r>
            <a:r>
              <a:rPr sz="7250" spc="335" dirty="0">
                <a:latin typeface="Trebuchet MS"/>
                <a:cs typeface="Trebuchet MS"/>
              </a:rPr>
              <a:t>the</a:t>
            </a:r>
            <a:r>
              <a:rPr sz="7250" spc="-165" dirty="0">
                <a:latin typeface="Trebuchet MS"/>
                <a:cs typeface="Trebuchet MS"/>
              </a:rPr>
              <a:t> </a:t>
            </a:r>
            <a:r>
              <a:rPr sz="7250" spc="745" dirty="0">
                <a:latin typeface="Trebuchet MS"/>
                <a:cs typeface="Trebuchet MS"/>
              </a:rPr>
              <a:t>Earth?</a:t>
            </a:r>
            <a:endParaRPr sz="7250">
              <a:latin typeface="Trebuchet MS"/>
              <a:cs typeface="Trebuchet MS"/>
            </a:endParaRPr>
          </a:p>
        </p:txBody>
      </p:sp>
      <p:pic>
        <p:nvPicPr>
          <p:cNvPr id="4" name="object 4"/>
          <p:cNvPicPr/>
          <p:nvPr/>
        </p:nvPicPr>
        <p:blipFill>
          <a:blip r:embed="rId3" cstate="print"/>
          <a:stretch>
            <a:fillRect/>
          </a:stretch>
        </p:blipFill>
        <p:spPr>
          <a:xfrm>
            <a:off x="2266052" y="2574286"/>
            <a:ext cx="2295524" cy="10382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95097" y="870612"/>
            <a:ext cx="10158730" cy="8136255"/>
          </a:xfrm>
          <a:prstGeom prst="rect">
            <a:avLst/>
          </a:prstGeom>
        </p:spPr>
        <p:txBody>
          <a:bodyPr vert="horz" wrap="square" lIns="0" tIns="12065" rIns="0" bIns="0" rtlCol="0">
            <a:spAutoFit/>
          </a:bodyPr>
          <a:lstStyle/>
          <a:p>
            <a:pPr marL="122555" marR="114935" algn="ctr">
              <a:lnSpc>
                <a:spcPct val="130000"/>
              </a:lnSpc>
              <a:spcBef>
                <a:spcPts val="95"/>
              </a:spcBef>
            </a:pPr>
            <a:r>
              <a:rPr sz="4550" spc="175" dirty="0">
                <a:latin typeface="Trebuchet MS"/>
                <a:cs typeface="Trebuchet MS"/>
              </a:rPr>
              <a:t>produce</a:t>
            </a:r>
            <a:r>
              <a:rPr sz="4550" spc="-114" dirty="0">
                <a:latin typeface="Trebuchet MS"/>
                <a:cs typeface="Trebuchet MS"/>
              </a:rPr>
              <a:t> </a:t>
            </a:r>
            <a:r>
              <a:rPr sz="4550" spc="265" dirty="0">
                <a:latin typeface="Trebuchet MS"/>
                <a:cs typeface="Trebuchet MS"/>
              </a:rPr>
              <a:t>oxygen</a:t>
            </a:r>
            <a:r>
              <a:rPr sz="4550" spc="-114" dirty="0">
                <a:latin typeface="Trebuchet MS"/>
                <a:cs typeface="Trebuchet MS"/>
              </a:rPr>
              <a:t> </a:t>
            </a:r>
            <a:r>
              <a:rPr sz="4550" spc="220" dirty="0">
                <a:latin typeface="Trebuchet MS"/>
                <a:cs typeface="Trebuchet MS"/>
              </a:rPr>
              <a:t>and</a:t>
            </a:r>
            <a:r>
              <a:rPr sz="4550" spc="-110" dirty="0">
                <a:latin typeface="Trebuchet MS"/>
                <a:cs typeface="Trebuchet MS"/>
              </a:rPr>
              <a:t> </a:t>
            </a:r>
            <a:r>
              <a:rPr sz="4550" spc="335" dirty="0">
                <a:latin typeface="Trebuchet MS"/>
                <a:cs typeface="Trebuchet MS"/>
              </a:rPr>
              <a:t>absorb</a:t>
            </a:r>
            <a:r>
              <a:rPr sz="4550" spc="-114" dirty="0">
                <a:latin typeface="Trebuchet MS"/>
                <a:cs typeface="Trebuchet MS"/>
              </a:rPr>
              <a:t> </a:t>
            </a:r>
            <a:r>
              <a:rPr sz="4550" spc="300" dirty="0">
                <a:latin typeface="Trebuchet MS"/>
                <a:cs typeface="Trebuchet MS"/>
              </a:rPr>
              <a:t>carbon </a:t>
            </a:r>
            <a:r>
              <a:rPr sz="4550" spc="-1355" dirty="0">
                <a:latin typeface="Trebuchet MS"/>
                <a:cs typeface="Trebuchet MS"/>
              </a:rPr>
              <a:t> </a:t>
            </a:r>
            <a:r>
              <a:rPr sz="4550" spc="75" dirty="0">
                <a:latin typeface="Trebuchet MS"/>
                <a:cs typeface="Trebuchet MS"/>
              </a:rPr>
              <a:t>dioxide</a:t>
            </a:r>
            <a:r>
              <a:rPr sz="4550" spc="-110" dirty="0">
                <a:latin typeface="Trebuchet MS"/>
                <a:cs typeface="Trebuchet MS"/>
              </a:rPr>
              <a:t> </a:t>
            </a:r>
            <a:r>
              <a:rPr sz="4550" spc="190" dirty="0">
                <a:latin typeface="Trebuchet MS"/>
                <a:cs typeface="Trebuchet MS"/>
              </a:rPr>
              <a:t>during</a:t>
            </a:r>
            <a:r>
              <a:rPr sz="4550" spc="-105" dirty="0">
                <a:latin typeface="Trebuchet MS"/>
                <a:cs typeface="Trebuchet MS"/>
              </a:rPr>
              <a:t> </a:t>
            </a:r>
            <a:r>
              <a:rPr sz="4550" spc="225" dirty="0">
                <a:latin typeface="Trebuchet MS"/>
                <a:cs typeface="Trebuchet MS"/>
              </a:rPr>
              <a:t>photosynthesis.</a:t>
            </a:r>
            <a:endParaRPr sz="4550">
              <a:latin typeface="Trebuchet MS"/>
              <a:cs typeface="Trebuchet MS"/>
            </a:endParaRPr>
          </a:p>
          <a:p>
            <a:pPr marL="12700" marR="5080" indent="-635" algn="ctr">
              <a:lnSpc>
                <a:spcPts val="7100"/>
              </a:lnSpc>
              <a:spcBef>
                <a:spcPts val="305"/>
              </a:spcBef>
            </a:pPr>
            <a:r>
              <a:rPr sz="4550" spc="160" dirty="0">
                <a:latin typeface="Trebuchet MS"/>
                <a:cs typeface="Trebuchet MS"/>
              </a:rPr>
              <a:t>Oxygen </a:t>
            </a:r>
            <a:r>
              <a:rPr sz="4550" spc="295" dirty="0">
                <a:latin typeface="Trebuchet MS"/>
                <a:cs typeface="Trebuchet MS"/>
              </a:rPr>
              <a:t>is </a:t>
            </a:r>
            <a:r>
              <a:rPr sz="4550" spc="385" dirty="0">
                <a:latin typeface="Trebuchet MS"/>
                <a:cs typeface="Trebuchet MS"/>
              </a:rPr>
              <a:t>essential </a:t>
            </a:r>
            <a:r>
              <a:rPr sz="4550" spc="570" dirty="0">
                <a:latin typeface="Trebuchet MS"/>
                <a:cs typeface="Trebuchet MS"/>
              </a:rPr>
              <a:t>for </a:t>
            </a:r>
            <a:r>
              <a:rPr sz="4550" spc="550" dirty="0">
                <a:latin typeface="Trebuchet MS"/>
                <a:cs typeface="Trebuchet MS"/>
              </a:rPr>
              <a:t>cellular </a:t>
            </a:r>
            <a:r>
              <a:rPr sz="4550" spc="555" dirty="0">
                <a:latin typeface="Trebuchet MS"/>
                <a:cs typeface="Trebuchet MS"/>
              </a:rPr>
              <a:t> </a:t>
            </a:r>
            <a:r>
              <a:rPr sz="4550" spc="300" dirty="0">
                <a:latin typeface="Trebuchet MS"/>
                <a:cs typeface="Trebuchet MS"/>
              </a:rPr>
              <a:t>respiration </a:t>
            </a:r>
            <a:r>
              <a:rPr sz="4550" spc="570" dirty="0">
                <a:latin typeface="Trebuchet MS"/>
                <a:cs typeface="Trebuchet MS"/>
              </a:rPr>
              <a:t>for </a:t>
            </a:r>
            <a:r>
              <a:rPr sz="4550" spc="785" dirty="0">
                <a:latin typeface="Trebuchet MS"/>
                <a:cs typeface="Trebuchet MS"/>
              </a:rPr>
              <a:t>all </a:t>
            </a:r>
            <a:r>
              <a:rPr sz="4550" spc="220" dirty="0">
                <a:latin typeface="Trebuchet MS"/>
                <a:cs typeface="Trebuchet MS"/>
              </a:rPr>
              <a:t>aerobic </a:t>
            </a:r>
            <a:r>
              <a:rPr sz="4550" spc="225" dirty="0">
                <a:latin typeface="Trebuchet MS"/>
                <a:cs typeface="Trebuchet MS"/>
              </a:rPr>
              <a:t> </a:t>
            </a:r>
            <a:r>
              <a:rPr sz="4550" spc="215" dirty="0">
                <a:latin typeface="Trebuchet MS"/>
                <a:cs typeface="Trebuchet MS"/>
              </a:rPr>
              <a:t>organisms. </a:t>
            </a:r>
            <a:r>
              <a:rPr sz="4550" spc="225" dirty="0">
                <a:latin typeface="Trebuchet MS"/>
                <a:cs typeface="Trebuchet MS"/>
              </a:rPr>
              <a:t>It </a:t>
            </a:r>
            <a:r>
              <a:rPr sz="4550" spc="550" dirty="0">
                <a:latin typeface="Trebuchet MS"/>
                <a:cs typeface="Trebuchet MS"/>
              </a:rPr>
              <a:t>also </a:t>
            </a:r>
            <a:r>
              <a:rPr sz="4550" spc="215" dirty="0">
                <a:latin typeface="Trebuchet MS"/>
                <a:cs typeface="Trebuchet MS"/>
              </a:rPr>
              <a:t>maintains </a:t>
            </a:r>
            <a:r>
              <a:rPr sz="4550" spc="204" dirty="0">
                <a:latin typeface="Trebuchet MS"/>
                <a:cs typeface="Trebuchet MS"/>
              </a:rPr>
              <a:t>the </a:t>
            </a:r>
            <a:r>
              <a:rPr sz="4550" spc="210" dirty="0">
                <a:latin typeface="Trebuchet MS"/>
                <a:cs typeface="Trebuchet MS"/>
              </a:rPr>
              <a:t> </a:t>
            </a:r>
            <a:r>
              <a:rPr sz="4550" spc="165" dirty="0">
                <a:latin typeface="Trebuchet MS"/>
                <a:cs typeface="Trebuchet MS"/>
              </a:rPr>
              <a:t>ozone </a:t>
            </a:r>
            <a:r>
              <a:rPr sz="4550" spc="530" dirty="0">
                <a:latin typeface="Trebuchet MS"/>
                <a:cs typeface="Trebuchet MS"/>
              </a:rPr>
              <a:t>layer </a:t>
            </a:r>
            <a:r>
              <a:rPr sz="4550" spc="395" dirty="0">
                <a:latin typeface="Trebuchet MS"/>
                <a:cs typeface="Trebuchet MS"/>
              </a:rPr>
              <a:t>that </a:t>
            </a:r>
            <a:r>
              <a:rPr sz="4550" spc="340" dirty="0">
                <a:latin typeface="Trebuchet MS"/>
                <a:cs typeface="Trebuchet MS"/>
              </a:rPr>
              <a:t>helps </a:t>
            </a:r>
            <a:r>
              <a:rPr sz="4550" spc="315" dirty="0">
                <a:latin typeface="Trebuchet MS"/>
                <a:cs typeface="Trebuchet MS"/>
              </a:rPr>
              <a:t>protect </a:t>
            </a:r>
            <a:r>
              <a:rPr sz="4550" spc="320" dirty="0">
                <a:latin typeface="Trebuchet MS"/>
                <a:cs typeface="Trebuchet MS"/>
              </a:rPr>
              <a:t> </a:t>
            </a:r>
            <a:r>
              <a:rPr sz="4550" spc="430" dirty="0">
                <a:latin typeface="Trebuchet MS"/>
                <a:cs typeface="Trebuchet MS"/>
              </a:rPr>
              <a:t>Earth's life </a:t>
            </a:r>
            <a:r>
              <a:rPr sz="4550" spc="330" dirty="0">
                <a:latin typeface="Trebuchet MS"/>
                <a:cs typeface="Trebuchet MS"/>
              </a:rPr>
              <a:t>from </a:t>
            </a:r>
            <a:r>
              <a:rPr sz="4550" spc="145" dirty="0">
                <a:latin typeface="Trebuchet MS"/>
                <a:cs typeface="Trebuchet MS"/>
              </a:rPr>
              <a:t>damaging </a:t>
            </a:r>
            <a:r>
              <a:rPr sz="4550" spc="-170" dirty="0">
                <a:latin typeface="Trebuchet MS"/>
                <a:cs typeface="Trebuchet MS"/>
              </a:rPr>
              <a:t>UV </a:t>
            </a:r>
            <a:r>
              <a:rPr sz="4550" spc="-165" dirty="0">
                <a:latin typeface="Trebuchet MS"/>
                <a:cs typeface="Trebuchet MS"/>
              </a:rPr>
              <a:t> </a:t>
            </a:r>
            <a:r>
              <a:rPr sz="4550" spc="180" dirty="0">
                <a:latin typeface="Trebuchet MS"/>
                <a:cs typeface="Trebuchet MS"/>
              </a:rPr>
              <a:t>radiation.</a:t>
            </a:r>
            <a:r>
              <a:rPr sz="4550" spc="-110" dirty="0">
                <a:latin typeface="Trebuchet MS"/>
                <a:cs typeface="Trebuchet MS"/>
              </a:rPr>
              <a:t> </a:t>
            </a:r>
            <a:r>
              <a:rPr sz="4550" spc="465" dirty="0">
                <a:latin typeface="Trebuchet MS"/>
                <a:cs typeface="Trebuchet MS"/>
              </a:rPr>
              <a:t>Plants</a:t>
            </a:r>
            <a:r>
              <a:rPr sz="4550" spc="-110" dirty="0">
                <a:latin typeface="Trebuchet MS"/>
                <a:cs typeface="Trebuchet MS"/>
              </a:rPr>
              <a:t> </a:t>
            </a:r>
            <a:r>
              <a:rPr sz="4550" spc="395" dirty="0">
                <a:latin typeface="Trebuchet MS"/>
                <a:cs typeface="Trebuchet MS"/>
              </a:rPr>
              <a:t>recycle</a:t>
            </a:r>
            <a:r>
              <a:rPr sz="4550" spc="-105" dirty="0">
                <a:latin typeface="Trebuchet MS"/>
                <a:cs typeface="Trebuchet MS"/>
              </a:rPr>
              <a:t> </a:t>
            </a:r>
            <a:r>
              <a:rPr sz="4550" spc="325" dirty="0">
                <a:latin typeface="Trebuchet MS"/>
                <a:cs typeface="Trebuchet MS"/>
              </a:rPr>
              <a:t>matter</a:t>
            </a:r>
            <a:r>
              <a:rPr sz="4550" spc="-110" dirty="0">
                <a:latin typeface="Trebuchet MS"/>
                <a:cs typeface="Trebuchet MS"/>
              </a:rPr>
              <a:t> </a:t>
            </a:r>
            <a:r>
              <a:rPr sz="4550" spc="40" dirty="0">
                <a:latin typeface="Trebuchet MS"/>
                <a:cs typeface="Trebuchet MS"/>
              </a:rPr>
              <a:t>in </a:t>
            </a:r>
            <a:r>
              <a:rPr sz="4550" spc="-1355" dirty="0">
                <a:latin typeface="Trebuchet MS"/>
                <a:cs typeface="Trebuchet MS"/>
              </a:rPr>
              <a:t> </a:t>
            </a:r>
            <a:r>
              <a:rPr sz="4550" spc="140" dirty="0">
                <a:latin typeface="Trebuchet MS"/>
                <a:cs typeface="Trebuchet MS"/>
              </a:rPr>
              <a:t>biogeochemical</a:t>
            </a:r>
            <a:r>
              <a:rPr sz="4550" spc="-110" dirty="0">
                <a:latin typeface="Trebuchet MS"/>
                <a:cs typeface="Trebuchet MS"/>
              </a:rPr>
              <a:t> </a:t>
            </a:r>
            <a:r>
              <a:rPr sz="4550" spc="305" dirty="0">
                <a:latin typeface="Trebuchet MS"/>
                <a:cs typeface="Trebuchet MS"/>
              </a:rPr>
              <a:t>cycles.</a:t>
            </a:r>
            <a:endParaRPr sz="4550">
              <a:latin typeface="Trebuchet MS"/>
              <a:cs typeface="Trebuchet MS"/>
            </a:endParaRPr>
          </a:p>
        </p:txBody>
      </p:sp>
      <p:pic>
        <p:nvPicPr>
          <p:cNvPr id="3" name="object 3"/>
          <p:cNvPicPr/>
          <p:nvPr/>
        </p:nvPicPr>
        <p:blipFill>
          <a:blip r:embed="rId2" cstate="print"/>
          <a:stretch>
            <a:fillRect/>
          </a:stretch>
        </p:blipFill>
        <p:spPr>
          <a:xfrm>
            <a:off x="709583" y="5019668"/>
            <a:ext cx="3990974" cy="5267324"/>
          </a:xfrm>
          <a:prstGeom prst="rect">
            <a:avLst/>
          </a:prstGeom>
        </p:spPr>
      </p:pic>
      <p:pic>
        <p:nvPicPr>
          <p:cNvPr id="4" name="object 4"/>
          <p:cNvPicPr/>
          <p:nvPr/>
        </p:nvPicPr>
        <p:blipFill>
          <a:blip r:embed="rId3" cstate="print"/>
          <a:stretch>
            <a:fillRect/>
          </a:stretch>
        </p:blipFill>
        <p:spPr>
          <a:xfrm>
            <a:off x="736649" y="279786"/>
            <a:ext cx="4553526" cy="44703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66052" y="5139914"/>
            <a:ext cx="6172199" cy="5057774"/>
          </a:xfrm>
          <a:prstGeom prst="rect">
            <a:avLst/>
          </a:prstGeom>
        </p:spPr>
      </p:pic>
      <p:sp>
        <p:nvSpPr>
          <p:cNvPr id="3" name="object 3"/>
          <p:cNvSpPr txBox="1">
            <a:spLocks noGrp="1"/>
          </p:cNvSpPr>
          <p:nvPr>
            <p:ph type="title"/>
          </p:nvPr>
        </p:nvSpPr>
        <p:spPr>
          <a:xfrm>
            <a:off x="6261145" y="2224350"/>
            <a:ext cx="10382885" cy="2901950"/>
          </a:xfrm>
          <a:prstGeom prst="rect">
            <a:avLst/>
          </a:prstGeom>
        </p:spPr>
        <p:txBody>
          <a:bodyPr vert="horz" wrap="square" lIns="0" tIns="11430" rIns="0" bIns="0" rtlCol="0">
            <a:spAutoFit/>
          </a:bodyPr>
          <a:lstStyle/>
          <a:p>
            <a:pPr marL="12700" marR="5080">
              <a:lnSpc>
                <a:spcPct val="130200"/>
              </a:lnSpc>
              <a:spcBef>
                <a:spcPts val="90"/>
              </a:spcBef>
              <a:tabLst>
                <a:tab pos="2593340" algn="l"/>
                <a:tab pos="4093210" algn="l"/>
                <a:tab pos="9382125" algn="l"/>
              </a:tabLst>
            </a:pPr>
            <a:r>
              <a:rPr sz="7250" spc="-20" dirty="0">
                <a:latin typeface="Trebuchet MS"/>
                <a:cs typeface="Trebuchet MS"/>
              </a:rPr>
              <a:t>W</a:t>
            </a:r>
            <a:r>
              <a:rPr sz="7250" spc="80" dirty="0">
                <a:latin typeface="Trebuchet MS"/>
                <a:cs typeface="Trebuchet MS"/>
              </a:rPr>
              <a:t>h</a:t>
            </a:r>
            <a:r>
              <a:rPr sz="7250" spc="680" dirty="0">
                <a:latin typeface="Trebuchet MS"/>
                <a:cs typeface="Trebuchet MS"/>
              </a:rPr>
              <a:t>y</a:t>
            </a:r>
            <a:r>
              <a:rPr sz="7250" dirty="0">
                <a:latin typeface="Trebuchet MS"/>
                <a:cs typeface="Trebuchet MS"/>
              </a:rPr>
              <a:t>	</a:t>
            </a:r>
            <a:r>
              <a:rPr sz="7250" spc="-165" dirty="0">
                <a:latin typeface="Trebuchet MS"/>
                <a:cs typeface="Trebuchet MS"/>
              </a:rPr>
              <a:t>i</a:t>
            </a:r>
            <a:r>
              <a:rPr sz="7250" spc="1110" dirty="0">
                <a:latin typeface="Trebuchet MS"/>
                <a:cs typeface="Trebuchet MS"/>
              </a:rPr>
              <a:t>s</a:t>
            </a:r>
            <a:r>
              <a:rPr sz="7250" dirty="0">
                <a:latin typeface="Trebuchet MS"/>
                <a:cs typeface="Trebuchet MS"/>
              </a:rPr>
              <a:t>	</a:t>
            </a:r>
            <a:r>
              <a:rPr sz="7250" spc="-165" dirty="0">
                <a:latin typeface="Trebuchet MS"/>
                <a:cs typeface="Trebuchet MS"/>
              </a:rPr>
              <a:t>i</a:t>
            </a:r>
            <a:r>
              <a:rPr sz="7250" spc="-600" dirty="0">
                <a:latin typeface="Trebuchet MS"/>
                <a:cs typeface="Trebuchet MS"/>
              </a:rPr>
              <a:t>m</a:t>
            </a:r>
            <a:r>
              <a:rPr sz="7250" spc="5" dirty="0">
                <a:latin typeface="Trebuchet MS"/>
                <a:cs typeface="Trebuchet MS"/>
              </a:rPr>
              <a:t>p</a:t>
            </a:r>
            <a:r>
              <a:rPr sz="7250" spc="150" dirty="0">
                <a:latin typeface="Trebuchet MS"/>
                <a:cs typeface="Trebuchet MS"/>
              </a:rPr>
              <a:t>o</a:t>
            </a:r>
            <a:r>
              <a:rPr sz="7250" spc="1225" dirty="0">
                <a:latin typeface="Trebuchet MS"/>
                <a:cs typeface="Trebuchet MS"/>
              </a:rPr>
              <a:t>r</a:t>
            </a:r>
            <a:r>
              <a:rPr sz="7250" spc="844" dirty="0">
                <a:latin typeface="Trebuchet MS"/>
                <a:cs typeface="Trebuchet MS"/>
              </a:rPr>
              <a:t>t</a:t>
            </a:r>
            <a:r>
              <a:rPr sz="7250" spc="775" dirty="0">
                <a:latin typeface="Trebuchet MS"/>
                <a:cs typeface="Trebuchet MS"/>
              </a:rPr>
              <a:t>a</a:t>
            </a:r>
            <a:r>
              <a:rPr sz="7250" spc="300" dirty="0">
                <a:latin typeface="Trebuchet MS"/>
                <a:cs typeface="Trebuchet MS"/>
              </a:rPr>
              <a:t>n</a:t>
            </a:r>
            <a:r>
              <a:rPr sz="7250" spc="850" dirty="0">
                <a:latin typeface="Trebuchet MS"/>
                <a:cs typeface="Trebuchet MS"/>
              </a:rPr>
              <a:t>t</a:t>
            </a:r>
            <a:r>
              <a:rPr sz="7250" dirty="0">
                <a:latin typeface="Trebuchet MS"/>
                <a:cs typeface="Trebuchet MS"/>
              </a:rPr>
              <a:t>	</a:t>
            </a:r>
            <a:r>
              <a:rPr sz="7250" spc="844" dirty="0">
                <a:latin typeface="Trebuchet MS"/>
                <a:cs typeface="Trebuchet MS"/>
              </a:rPr>
              <a:t>t</a:t>
            </a:r>
            <a:r>
              <a:rPr sz="7250" spc="110" dirty="0">
                <a:latin typeface="Trebuchet MS"/>
                <a:cs typeface="Trebuchet MS"/>
              </a:rPr>
              <a:t>o  </a:t>
            </a:r>
            <a:r>
              <a:rPr sz="7250" spc="335" dirty="0">
                <a:latin typeface="Trebuchet MS"/>
                <a:cs typeface="Trebuchet MS"/>
              </a:rPr>
              <a:t>pot</a:t>
            </a:r>
            <a:r>
              <a:rPr sz="7250" spc="-165" dirty="0">
                <a:latin typeface="Trebuchet MS"/>
                <a:cs typeface="Trebuchet MS"/>
              </a:rPr>
              <a:t> </a:t>
            </a:r>
            <a:r>
              <a:rPr sz="7250" spc="844" dirty="0">
                <a:latin typeface="Trebuchet MS"/>
                <a:cs typeface="Trebuchet MS"/>
              </a:rPr>
              <a:t>plants?</a:t>
            </a:r>
            <a:endParaRPr sz="7250">
              <a:latin typeface="Trebuchet MS"/>
              <a:cs typeface="Trebuchet MS"/>
            </a:endParaRPr>
          </a:p>
        </p:txBody>
      </p:sp>
      <p:pic>
        <p:nvPicPr>
          <p:cNvPr id="4" name="object 4"/>
          <p:cNvPicPr/>
          <p:nvPr/>
        </p:nvPicPr>
        <p:blipFill>
          <a:blip r:embed="rId3" cstate="print"/>
          <a:stretch>
            <a:fillRect/>
          </a:stretch>
        </p:blipFill>
        <p:spPr>
          <a:xfrm>
            <a:off x="2266052" y="2574286"/>
            <a:ext cx="2295524" cy="10382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object 5"/>
          <p:cNvGrpSpPr/>
          <p:nvPr/>
        </p:nvGrpSpPr>
        <p:grpSpPr>
          <a:xfrm>
            <a:off x="2996849" y="1028925"/>
            <a:ext cx="4144010" cy="8211184"/>
            <a:chOff x="2996849" y="1028925"/>
            <a:chExt cx="4144010" cy="8211184"/>
          </a:xfrm>
        </p:grpSpPr>
        <p:sp>
          <p:nvSpPr>
            <p:cNvPr id="6" name="object 6"/>
            <p:cNvSpPr/>
            <p:nvPr/>
          </p:nvSpPr>
          <p:spPr>
            <a:xfrm>
              <a:off x="3580805" y="4750262"/>
              <a:ext cx="2876550" cy="2023110"/>
            </a:xfrm>
            <a:custGeom>
              <a:avLst/>
              <a:gdLst/>
              <a:ahLst/>
              <a:cxnLst/>
              <a:rect l="l" t="t" r="r" b="b"/>
              <a:pathLst>
                <a:path w="2876550" h="2023109">
                  <a:moveTo>
                    <a:pt x="2226092" y="2022651"/>
                  </a:moveTo>
                  <a:lnTo>
                    <a:pt x="649859" y="2022651"/>
                  </a:lnTo>
                  <a:lnTo>
                    <a:pt x="601360" y="2020868"/>
                  </a:lnTo>
                  <a:lnTo>
                    <a:pt x="553828" y="2015601"/>
                  </a:lnTo>
                  <a:lnTo>
                    <a:pt x="507390" y="2006977"/>
                  </a:lnTo>
                  <a:lnTo>
                    <a:pt x="462171" y="1995121"/>
                  </a:lnTo>
                  <a:lnTo>
                    <a:pt x="418297" y="1980159"/>
                  </a:lnTo>
                  <a:lnTo>
                    <a:pt x="375895" y="1962216"/>
                  </a:lnTo>
                  <a:lnTo>
                    <a:pt x="335088" y="1941419"/>
                  </a:lnTo>
                  <a:lnTo>
                    <a:pt x="296004" y="1917893"/>
                  </a:lnTo>
                  <a:lnTo>
                    <a:pt x="258767" y="1891764"/>
                  </a:lnTo>
                  <a:lnTo>
                    <a:pt x="223503" y="1863157"/>
                  </a:lnTo>
                  <a:lnTo>
                    <a:pt x="190339" y="1832199"/>
                  </a:lnTo>
                  <a:lnTo>
                    <a:pt x="159399" y="1799015"/>
                  </a:lnTo>
                  <a:lnTo>
                    <a:pt x="130809" y="1763730"/>
                  </a:lnTo>
                  <a:lnTo>
                    <a:pt x="104696" y="1726472"/>
                  </a:lnTo>
                  <a:lnTo>
                    <a:pt x="81184" y="1687364"/>
                  </a:lnTo>
                  <a:lnTo>
                    <a:pt x="60399" y="1646533"/>
                  </a:lnTo>
                  <a:lnTo>
                    <a:pt x="42467" y="1604105"/>
                  </a:lnTo>
                  <a:lnTo>
                    <a:pt x="27514" y="1560205"/>
                  </a:lnTo>
                  <a:lnTo>
                    <a:pt x="15665" y="1514960"/>
                  </a:lnTo>
                  <a:lnTo>
                    <a:pt x="7046" y="1468494"/>
                  </a:lnTo>
                  <a:lnTo>
                    <a:pt x="1782" y="1420934"/>
                  </a:lnTo>
                  <a:lnTo>
                    <a:pt x="0" y="1372406"/>
                  </a:lnTo>
                  <a:lnTo>
                    <a:pt x="0" y="0"/>
                  </a:lnTo>
                  <a:lnTo>
                    <a:pt x="2875952" y="0"/>
                  </a:lnTo>
                  <a:lnTo>
                    <a:pt x="2875952" y="1372406"/>
                  </a:lnTo>
                  <a:lnTo>
                    <a:pt x="2874170" y="1420934"/>
                  </a:lnTo>
                  <a:lnTo>
                    <a:pt x="2868906" y="1468494"/>
                  </a:lnTo>
                  <a:lnTo>
                    <a:pt x="2860287" y="1514960"/>
                  </a:lnTo>
                  <a:lnTo>
                    <a:pt x="2848438" y="1560205"/>
                  </a:lnTo>
                  <a:lnTo>
                    <a:pt x="2833484" y="1604105"/>
                  </a:lnTo>
                  <a:lnTo>
                    <a:pt x="2815553" y="1646533"/>
                  </a:lnTo>
                  <a:lnTo>
                    <a:pt x="2794768" y="1687364"/>
                  </a:lnTo>
                  <a:lnTo>
                    <a:pt x="2771256" y="1726472"/>
                  </a:lnTo>
                  <a:lnTo>
                    <a:pt x="2745142" y="1763730"/>
                  </a:lnTo>
                  <a:lnTo>
                    <a:pt x="2716553" y="1799015"/>
                  </a:lnTo>
                  <a:lnTo>
                    <a:pt x="2685613" y="1832199"/>
                  </a:lnTo>
                  <a:lnTo>
                    <a:pt x="2652448" y="1863157"/>
                  </a:lnTo>
                  <a:lnTo>
                    <a:pt x="2617185" y="1891764"/>
                  </a:lnTo>
                  <a:lnTo>
                    <a:pt x="2579948" y="1917893"/>
                  </a:lnTo>
                  <a:lnTo>
                    <a:pt x="2540864" y="1941419"/>
                  </a:lnTo>
                  <a:lnTo>
                    <a:pt x="2500057" y="1962216"/>
                  </a:lnTo>
                  <a:lnTo>
                    <a:pt x="2457654" y="1980159"/>
                  </a:lnTo>
                  <a:lnTo>
                    <a:pt x="2413781" y="1995121"/>
                  </a:lnTo>
                  <a:lnTo>
                    <a:pt x="2368562" y="2006977"/>
                  </a:lnTo>
                  <a:lnTo>
                    <a:pt x="2322124" y="2015601"/>
                  </a:lnTo>
                  <a:lnTo>
                    <a:pt x="2274592" y="2020868"/>
                  </a:lnTo>
                  <a:lnTo>
                    <a:pt x="2226092" y="2022651"/>
                  </a:lnTo>
                  <a:close/>
                </a:path>
              </a:pathLst>
            </a:custGeom>
            <a:solidFill>
              <a:srgbClr val="FBD5E4"/>
            </a:solidFill>
          </p:spPr>
          <p:txBody>
            <a:bodyPr wrap="square" lIns="0" tIns="0" rIns="0" bIns="0" rtlCol="0"/>
            <a:lstStyle/>
            <a:p>
              <a:endParaRPr/>
            </a:p>
          </p:txBody>
        </p:sp>
        <p:sp>
          <p:nvSpPr>
            <p:cNvPr id="7" name="object 7"/>
            <p:cNvSpPr/>
            <p:nvPr/>
          </p:nvSpPr>
          <p:spPr>
            <a:xfrm>
              <a:off x="3495072" y="4894347"/>
              <a:ext cx="3030855" cy="2120900"/>
            </a:xfrm>
            <a:custGeom>
              <a:avLst/>
              <a:gdLst/>
              <a:ahLst/>
              <a:cxnLst/>
              <a:rect l="l" t="t" r="r" b="b"/>
              <a:pathLst>
                <a:path w="3030854" h="2120900">
                  <a:moveTo>
                    <a:pt x="612393" y="1329771"/>
                  </a:moveTo>
                  <a:lnTo>
                    <a:pt x="565924" y="1329771"/>
                  </a:lnTo>
                  <a:lnTo>
                    <a:pt x="793795" y="1101828"/>
                  </a:lnTo>
                  <a:lnTo>
                    <a:pt x="799230" y="1098216"/>
                  </a:lnTo>
                  <a:lnTo>
                    <a:pt x="805410" y="1097012"/>
                  </a:lnTo>
                  <a:lnTo>
                    <a:pt x="811590" y="1098216"/>
                  </a:lnTo>
                  <a:lnTo>
                    <a:pt x="817025" y="1101828"/>
                  </a:lnTo>
                  <a:lnTo>
                    <a:pt x="851870" y="1136694"/>
                  </a:lnTo>
                  <a:lnTo>
                    <a:pt x="805410" y="1136694"/>
                  </a:lnTo>
                  <a:lnTo>
                    <a:pt x="612393" y="1329771"/>
                  </a:lnTo>
                  <a:close/>
                </a:path>
                <a:path w="3030854" h="2120900">
                  <a:moveTo>
                    <a:pt x="1091292" y="1329771"/>
                  </a:moveTo>
                  <a:lnTo>
                    <a:pt x="1044832" y="1329771"/>
                  </a:lnTo>
                  <a:lnTo>
                    <a:pt x="1272639" y="1101828"/>
                  </a:lnTo>
                  <a:lnTo>
                    <a:pt x="1278074" y="1098216"/>
                  </a:lnTo>
                  <a:lnTo>
                    <a:pt x="1284254" y="1097012"/>
                  </a:lnTo>
                  <a:lnTo>
                    <a:pt x="1290435" y="1098216"/>
                  </a:lnTo>
                  <a:lnTo>
                    <a:pt x="1295869" y="1101828"/>
                  </a:lnTo>
                  <a:lnTo>
                    <a:pt x="1330714" y="1136694"/>
                  </a:lnTo>
                  <a:lnTo>
                    <a:pt x="1284254" y="1136694"/>
                  </a:lnTo>
                  <a:lnTo>
                    <a:pt x="1091292" y="1329771"/>
                  </a:lnTo>
                  <a:close/>
                </a:path>
                <a:path w="3030854" h="2120900">
                  <a:moveTo>
                    <a:pt x="1570146" y="1329771"/>
                  </a:moveTo>
                  <a:lnTo>
                    <a:pt x="1523676" y="1329771"/>
                  </a:lnTo>
                  <a:lnTo>
                    <a:pt x="1751548" y="1101828"/>
                  </a:lnTo>
                  <a:lnTo>
                    <a:pt x="1756982" y="1098216"/>
                  </a:lnTo>
                  <a:lnTo>
                    <a:pt x="1763162" y="1097012"/>
                  </a:lnTo>
                  <a:lnTo>
                    <a:pt x="1769343" y="1098216"/>
                  </a:lnTo>
                  <a:lnTo>
                    <a:pt x="1774777" y="1101828"/>
                  </a:lnTo>
                  <a:lnTo>
                    <a:pt x="1809622" y="1136694"/>
                  </a:lnTo>
                  <a:lnTo>
                    <a:pt x="1763162" y="1136694"/>
                  </a:lnTo>
                  <a:lnTo>
                    <a:pt x="1570146" y="1329771"/>
                  </a:lnTo>
                  <a:close/>
                </a:path>
                <a:path w="3030854" h="2120900">
                  <a:moveTo>
                    <a:pt x="2049044" y="1329771"/>
                  </a:moveTo>
                  <a:lnTo>
                    <a:pt x="2002585" y="1329771"/>
                  </a:lnTo>
                  <a:lnTo>
                    <a:pt x="2230392" y="1101828"/>
                  </a:lnTo>
                  <a:lnTo>
                    <a:pt x="2235826" y="1098216"/>
                  </a:lnTo>
                  <a:lnTo>
                    <a:pt x="2242007" y="1097012"/>
                  </a:lnTo>
                  <a:lnTo>
                    <a:pt x="2248187" y="1098216"/>
                  </a:lnTo>
                  <a:lnTo>
                    <a:pt x="2253622" y="1101828"/>
                  </a:lnTo>
                  <a:lnTo>
                    <a:pt x="2288466" y="1136694"/>
                  </a:lnTo>
                  <a:lnTo>
                    <a:pt x="2242007" y="1136694"/>
                  </a:lnTo>
                  <a:lnTo>
                    <a:pt x="2049044" y="1329771"/>
                  </a:lnTo>
                  <a:close/>
                </a:path>
                <a:path w="3030854" h="2120900">
                  <a:moveTo>
                    <a:pt x="87080" y="1369452"/>
                  </a:moveTo>
                  <a:lnTo>
                    <a:pt x="80899" y="1368248"/>
                  </a:lnTo>
                  <a:lnTo>
                    <a:pt x="75465" y="1364636"/>
                  </a:lnTo>
                  <a:lnTo>
                    <a:pt x="71855" y="1359198"/>
                  </a:lnTo>
                  <a:lnTo>
                    <a:pt x="70652" y="1353014"/>
                  </a:lnTo>
                  <a:lnTo>
                    <a:pt x="71855" y="1346830"/>
                  </a:lnTo>
                  <a:lnTo>
                    <a:pt x="75465" y="1341392"/>
                  </a:lnTo>
                  <a:lnTo>
                    <a:pt x="314887" y="1101828"/>
                  </a:lnTo>
                  <a:lnTo>
                    <a:pt x="320249" y="1098361"/>
                  </a:lnTo>
                  <a:lnTo>
                    <a:pt x="326502" y="1097205"/>
                  </a:lnTo>
                  <a:lnTo>
                    <a:pt x="332754" y="1098361"/>
                  </a:lnTo>
                  <a:lnTo>
                    <a:pt x="338117" y="1101828"/>
                  </a:lnTo>
                  <a:lnTo>
                    <a:pt x="372961" y="1136694"/>
                  </a:lnTo>
                  <a:lnTo>
                    <a:pt x="326502" y="1136694"/>
                  </a:lnTo>
                  <a:lnTo>
                    <a:pt x="98695" y="1364636"/>
                  </a:lnTo>
                  <a:lnTo>
                    <a:pt x="93260" y="1368248"/>
                  </a:lnTo>
                  <a:lnTo>
                    <a:pt x="87080" y="1369452"/>
                  </a:lnTo>
                  <a:close/>
                </a:path>
                <a:path w="3030854" h="2120900">
                  <a:moveTo>
                    <a:pt x="2527889" y="1329771"/>
                  </a:moveTo>
                  <a:lnTo>
                    <a:pt x="2481429" y="1329771"/>
                  </a:lnTo>
                  <a:lnTo>
                    <a:pt x="2709236" y="1101828"/>
                  </a:lnTo>
                  <a:lnTo>
                    <a:pt x="2714598" y="1098361"/>
                  </a:lnTo>
                  <a:lnTo>
                    <a:pt x="2720851" y="1097205"/>
                  </a:lnTo>
                  <a:lnTo>
                    <a:pt x="2727104" y="1098361"/>
                  </a:lnTo>
                  <a:lnTo>
                    <a:pt x="2732466" y="1101828"/>
                  </a:lnTo>
                  <a:lnTo>
                    <a:pt x="2767320" y="1136694"/>
                  </a:lnTo>
                  <a:lnTo>
                    <a:pt x="2720851" y="1136694"/>
                  </a:lnTo>
                  <a:lnTo>
                    <a:pt x="2527889" y="1329771"/>
                  </a:lnTo>
                  <a:close/>
                </a:path>
                <a:path w="3030854" h="2120900">
                  <a:moveTo>
                    <a:pt x="565924" y="1369259"/>
                  </a:moveTo>
                  <a:lnTo>
                    <a:pt x="559671" y="1368103"/>
                  </a:lnTo>
                  <a:lnTo>
                    <a:pt x="554309" y="1364636"/>
                  </a:lnTo>
                  <a:lnTo>
                    <a:pt x="326502" y="1136694"/>
                  </a:lnTo>
                  <a:lnTo>
                    <a:pt x="372961" y="1136694"/>
                  </a:lnTo>
                  <a:lnTo>
                    <a:pt x="565924" y="1329771"/>
                  </a:lnTo>
                  <a:lnTo>
                    <a:pt x="612393" y="1329771"/>
                  </a:lnTo>
                  <a:lnTo>
                    <a:pt x="577539" y="1364636"/>
                  </a:lnTo>
                  <a:lnTo>
                    <a:pt x="572176" y="1368103"/>
                  </a:lnTo>
                  <a:lnTo>
                    <a:pt x="565924" y="1369259"/>
                  </a:lnTo>
                  <a:close/>
                </a:path>
                <a:path w="3030854" h="2120900">
                  <a:moveTo>
                    <a:pt x="1044832" y="1369452"/>
                  </a:moveTo>
                  <a:lnTo>
                    <a:pt x="1038652" y="1368248"/>
                  </a:lnTo>
                  <a:lnTo>
                    <a:pt x="1033217" y="1364636"/>
                  </a:lnTo>
                  <a:lnTo>
                    <a:pt x="805410" y="1136694"/>
                  </a:lnTo>
                  <a:lnTo>
                    <a:pt x="851870" y="1136694"/>
                  </a:lnTo>
                  <a:lnTo>
                    <a:pt x="1044832" y="1329771"/>
                  </a:lnTo>
                  <a:lnTo>
                    <a:pt x="1091292" y="1329771"/>
                  </a:lnTo>
                  <a:lnTo>
                    <a:pt x="1056447" y="1364636"/>
                  </a:lnTo>
                  <a:lnTo>
                    <a:pt x="1051013" y="1368248"/>
                  </a:lnTo>
                  <a:lnTo>
                    <a:pt x="1044832" y="1369452"/>
                  </a:lnTo>
                  <a:close/>
                </a:path>
                <a:path w="3030854" h="2120900">
                  <a:moveTo>
                    <a:pt x="1523676" y="1369452"/>
                  </a:moveTo>
                  <a:lnTo>
                    <a:pt x="1517496" y="1368248"/>
                  </a:lnTo>
                  <a:lnTo>
                    <a:pt x="1512061" y="1364636"/>
                  </a:lnTo>
                  <a:lnTo>
                    <a:pt x="1284254" y="1136694"/>
                  </a:lnTo>
                  <a:lnTo>
                    <a:pt x="1330714" y="1136694"/>
                  </a:lnTo>
                  <a:lnTo>
                    <a:pt x="1523676" y="1329771"/>
                  </a:lnTo>
                  <a:lnTo>
                    <a:pt x="1570146" y="1329771"/>
                  </a:lnTo>
                  <a:lnTo>
                    <a:pt x="1535291" y="1364636"/>
                  </a:lnTo>
                  <a:lnTo>
                    <a:pt x="1529857" y="1368248"/>
                  </a:lnTo>
                  <a:lnTo>
                    <a:pt x="1523676" y="1369452"/>
                  </a:lnTo>
                  <a:close/>
                </a:path>
                <a:path w="3030854" h="2120900">
                  <a:moveTo>
                    <a:pt x="2002585" y="1369452"/>
                  </a:moveTo>
                  <a:lnTo>
                    <a:pt x="1996404" y="1368248"/>
                  </a:lnTo>
                  <a:lnTo>
                    <a:pt x="1990970" y="1364636"/>
                  </a:lnTo>
                  <a:lnTo>
                    <a:pt x="1763162" y="1136694"/>
                  </a:lnTo>
                  <a:lnTo>
                    <a:pt x="1809622" y="1136694"/>
                  </a:lnTo>
                  <a:lnTo>
                    <a:pt x="2002585" y="1329771"/>
                  </a:lnTo>
                  <a:lnTo>
                    <a:pt x="2049044" y="1329771"/>
                  </a:lnTo>
                  <a:lnTo>
                    <a:pt x="2014200" y="1364636"/>
                  </a:lnTo>
                  <a:lnTo>
                    <a:pt x="2008765" y="1368248"/>
                  </a:lnTo>
                  <a:lnTo>
                    <a:pt x="2002585" y="1369452"/>
                  </a:lnTo>
                  <a:close/>
                </a:path>
                <a:path w="3030854" h="2120900">
                  <a:moveTo>
                    <a:pt x="2485792" y="1369452"/>
                  </a:moveTo>
                  <a:lnTo>
                    <a:pt x="2477065" y="1369452"/>
                  </a:lnTo>
                  <a:lnTo>
                    <a:pt x="2472894" y="1367718"/>
                  </a:lnTo>
                  <a:lnTo>
                    <a:pt x="2242007" y="1136694"/>
                  </a:lnTo>
                  <a:lnTo>
                    <a:pt x="2288466" y="1136694"/>
                  </a:lnTo>
                  <a:lnTo>
                    <a:pt x="2481429" y="1329771"/>
                  </a:lnTo>
                  <a:lnTo>
                    <a:pt x="2527889" y="1329771"/>
                  </a:lnTo>
                  <a:lnTo>
                    <a:pt x="2489964" y="1367718"/>
                  </a:lnTo>
                  <a:lnTo>
                    <a:pt x="2485792" y="1369452"/>
                  </a:lnTo>
                  <a:close/>
                </a:path>
                <a:path w="3030854" h="2120900">
                  <a:moveTo>
                    <a:pt x="2960337" y="1369452"/>
                  </a:moveTo>
                  <a:lnTo>
                    <a:pt x="2954157" y="1368248"/>
                  </a:lnTo>
                  <a:lnTo>
                    <a:pt x="2948722" y="1364636"/>
                  </a:lnTo>
                  <a:lnTo>
                    <a:pt x="2720851" y="1136694"/>
                  </a:lnTo>
                  <a:lnTo>
                    <a:pt x="2767320" y="1136694"/>
                  </a:lnTo>
                  <a:lnTo>
                    <a:pt x="2971952" y="1341392"/>
                  </a:lnTo>
                  <a:lnTo>
                    <a:pt x="2975562" y="1346830"/>
                  </a:lnTo>
                  <a:lnTo>
                    <a:pt x="2976765" y="1353014"/>
                  </a:lnTo>
                  <a:lnTo>
                    <a:pt x="2975562" y="1359198"/>
                  </a:lnTo>
                  <a:lnTo>
                    <a:pt x="2971952" y="1364636"/>
                  </a:lnTo>
                  <a:lnTo>
                    <a:pt x="2966518" y="1368248"/>
                  </a:lnTo>
                  <a:lnTo>
                    <a:pt x="2960337" y="1369452"/>
                  </a:lnTo>
                  <a:close/>
                </a:path>
                <a:path w="3030854" h="2120900">
                  <a:moveTo>
                    <a:pt x="612384" y="964292"/>
                  </a:moveTo>
                  <a:lnTo>
                    <a:pt x="565924" y="964292"/>
                  </a:lnTo>
                  <a:lnTo>
                    <a:pt x="793795" y="736285"/>
                  </a:lnTo>
                  <a:lnTo>
                    <a:pt x="799230" y="732674"/>
                  </a:lnTo>
                  <a:lnTo>
                    <a:pt x="805410" y="731470"/>
                  </a:lnTo>
                  <a:lnTo>
                    <a:pt x="811590" y="732674"/>
                  </a:lnTo>
                  <a:lnTo>
                    <a:pt x="817025" y="736285"/>
                  </a:lnTo>
                  <a:lnTo>
                    <a:pt x="851860" y="771151"/>
                  </a:lnTo>
                  <a:lnTo>
                    <a:pt x="805410" y="771151"/>
                  </a:lnTo>
                  <a:lnTo>
                    <a:pt x="612384" y="964292"/>
                  </a:lnTo>
                  <a:close/>
                </a:path>
                <a:path w="3030854" h="2120900">
                  <a:moveTo>
                    <a:pt x="1091282" y="964292"/>
                  </a:moveTo>
                  <a:lnTo>
                    <a:pt x="1044832" y="964292"/>
                  </a:lnTo>
                  <a:lnTo>
                    <a:pt x="1272639" y="736285"/>
                  </a:lnTo>
                  <a:lnTo>
                    <a:pt x="1278074" y="732674"/>
                  </a:lnTo>
                  <a:lnTo>
                    <a:pt x="1284254" y="731470"/>
                  </a:lnTo>
                  <a:lnTo>
                    <a:pt x="1290435" y="732674"/>
                  </a:lnTo>
                  <a:lnTo>
                    <a:pt x="1295869" y="736285"/>
                  </a:lnTo>
                  <a:lnTo>
                    <a:pt x="1330704" y="771151"/>
                  </a:lnTo>
                  <a:lnTo>
                    <a:pt x="1284254" y="771151"/>
                  </a:lnTo>
                  <a:lnTo>
                    <a:pt x="1091282" y="964292"/>
                  </a:lnTo>
                  <a:close/>
                </a:path>
                <a:path w="3030854" h="2120900">
                  <a:moveTo>
                    <a:pt x="1570136" y="964292"/>
                  </a:moveTo>
                  <a:lnTo>
                    <a:pt x="1523676" y="964292"/>
                  </a:lnTo>
                  <a:lnTo>
                    <a:pt x="1751548" y="736285"/>
                  </a:lnTo>
                  <a:lnTo>
                    <a:pt x="1756982" y="732674"/>
                  </a:lnTo>
                  <a:lnTo>
                    <a:pt x="1763162" y="731470"/>
                  </a:lnTo>
                  <a:lnTo>
                    <a:pt x="1769343" y="732674"/>
                  </a:lnTo>
                  <a:lnTo>
                    <a:pt x="1774777" y="736285"/>
                  </a:lnTo>
                  <a:lnTo>
                    <a:pt x="1809613" y="771151"/>
                  </a:lnTo>
                  <a:lnTo>
                    <a:pt x="1763162" y="771151"/>
                  </a:lnTo>
                  <a:lnTo>
                    <a:pt x="1570136" y="964292"/>
                  </a:lnTo>
                  <a:close/>
                </a:path>
                <a:path w="3030854" h="2120900">
                  <a:moveTo>
                    <a:pt x="2049035" y="964292"/>
                  </a:moveTo>
                  <a:lnTo>
                    <a:pt x="2002585" y="964292"/>
                  </a:lnTo>
                  <a:lnTo>
                    <a:pt x="2230392" y="736285"/>
                  </a:lnTo>
                  <a:lnTo>
                    <a:pt x="2235826" y="732674"/>
                  </a:lnTo>
                  <a:lnTo>
                    <a:pt x="2242007" y="731470"/>
                  </a:lnTo>
                  <a:lnTo>
                    <a:pt x="2248187" y="732674"/>
                  </a:lnTo>
                  <a:lnTo>
                    <a:pt x="2253622" y="736285"/>
                  </a:lnTo>
                  <a:lnTo>
                    <a:pt x="2288457" y="771151"/>
                  </a:lnTo>
                  <a:lnTo>
                    <a:pt x="2242007" y="771151"/>
                  </a:lnTo>
                  <a:lnTo>
                    <a:pt x="2049035" y="964292"/>
                  </a:lnTo>
                  <a:close/>
                </a:path>
                <a:path w="3030854" h="2120900">
                  <a:moveTo>
                    <a:pt x="87080" y="1003973"/>
                  </a:moveTo>
                  <a:lnTo>
                    <a:pt x="80899" y="1002770"/>
                  </a:lnTo>
                  <a:lnTo>
                    <a:pt x="75465" y="999158"/>
                  </a:lnTo>
                  <a:lnTo>
                    <a:pt x="71855" y="993719"/>
                  </a:lnTo>
                  <a:lnTo>
                    <a:pt x="70652" y="987528"/>
                  </a:lnTo>
                  <a:lnTo>
                    <a:pt x="71855" y="981325"/>
                  </a:lnTo>
                  <a:lnTo>
                    <a:pt x="75465" y="975850"/>
                  </a:lnTo>
                  <a:lnTo>
                    <a:pt x="314887" y="736285"/>
                  </a:lnTo>
                  <a:lnTo>
                    <a:pt x="320249" y="732818"/>
                  </a:lnTo>
                  <a:lnTo>
                    <a:pt x="326502" y="731662"/>
                  </a:lnTo>
                  <a:lnTo>
                    <a:pt x="332754" y="732818"/>
                  </a:lnTo>
                  <a:lnTo>
                    <a:pt x="338117" y="736285"/>
                  </a:lnTo>
                  <a:lnTo>
                    <a:pt x="372952" y="771151"/>
                  </a:lnTo>
                  <a:lnTo>
                    <a:pt x="326502" y="771151"/>
                  </a:lnTo>
                  <a:lnTo>
                    <a:pt x="98695" y="999158"/>
                  </a:lnTo>
                  <a:lnTo>
                    <a:pt x="93260" y="1002770"/>
                  </a:lnTo>
                  <a:lnTo>
                    <a:pt x="87080" y="1003973"/>
                  </a:lnTo>
                  <a:close/>
                </a:path>
                <a:path w="3030854" h="2120900">
                  <a:moveTo>
                    <a:pt x="2527878" y="964292"/>
                  </a:moveTo>
                  <a:lnTo>
                    <a:pt x="2481429" y="964292"/>
                  </a:lnTo>
                  <a:lnTo>
                    <a:pt x="2709236" y="736285"/>
                  </a:lnTo>
                  <a:lnTo>
                    <a:pt x="2714598" y="732818"/>
                  </a:lnTo>
                  <a:lnTo>
                    <a:pt x="2720851" y="731662"/>
                  </a:lnTo>
                  <a:lnTo>
                    <a:pt x="2727104" y="732818"/>
                  </a:lnTo>
                  <a:lnTo>
                    <a:pt x="2732466" y="736285"/>
                  </a:lnTo>
                  <a:lnTo>
                    <a:pt x="2767320" y="771151"/>
                  </a:lnTo>
                  <a:lnTo>
                    <a:pt x="2720851" y="771151"/>
                  </a:lnTo>
                  <a:lnTo>
                    <a:pt x="2527878" y="964292"/>
                  </a:lnTo>
                  <a:close/>
                </a:path>
                <a:path w="3030854" h="2120900">
                  <a:moveTo>
                    <a:pt x="565924" y="1003781"/>
                  </a:moveTo>
                  <a:lnTo>
                    <a:pt x="559671" y="1002625"/>
                  </a:lnTo>
                  <a:lnTo>
                    <a:pt x="554309" y="999158"/>
                  </a:lnTo>
                  <a:lnTo>
                    <a:pt x="326502" y="771151"/>
                  </a:lnTo>
                  <a:lnTo>
                    <a:pt x="372952" y="771151"/>
                  </a:lnTo>
                  <a:lnTo>
                    <a:pt x="565924" y="964292"/>
                  </a:lnTo>
                  <a:lnTo>
                    <a:pt x="612384" y="964292"/>
                  </a:lnTo>
                  <a:lnTo>
                    <a:pt x="577539" y="999158"/>
                  </a:lnTo>
                  <a:lnTo>
                    <a:pt x="572176" y="1002625"/>
                  </a:lnTo>
                  <a:lnTo>
                    <a:pt x="565924" y="1003781"/>
                  </a:lnTo>
                  <a:close/>
                </a:path>
                <a:path w="3030854" h="2120900">
                  <a:moveTo>
                    <a:pt x="1044832" y="1003973"/>
                  </a:moveTo>
                  <a:lnTo>
                    <a:pt x="1038652" y="1002770"/>
                  </a:lnTo>
                  <a:lnTo>
                    <a:pt x="1033217" y="999158"/>
                  </a:lnTo>
                  <a:lnTo>
                    <a:pt x="805410" y="771151"/>
                  </a:lnTo>
                  <a:lnTo>
                    <a:pt x="851860" y="771151"/>
                  </a:lnTo>
                  <a:lnTo>
                    <a:pt x="1044832" y="964292"/>
                  </a:lnTo>
                  <a:lnTo>
                    <a:pt x="1091282" y="964292"/>
                  </a:lnTo>
                  <a:lnTo>
                    <a:pt x="1056447" y="999158"/>
                  </a:lnTo>
                  <a:lnTo>
                    <a:pt x="1051013" y="1002770"/>
                  </a:lnTo>
                  <a:lnTo>
                    <a:pt x="1044832" y="1003973"/>
                  </a:lnTo>
                  <a:close/>
                </a:path>
                <a:path w="3030854" h="2120900">
                  <a:moveTo>
                    <a:pt x="1523676" y="1003973"/>
                  </a:moveTo>
                  <a:lnTo>
                    <a:pt x="1517496" y="1002770"/>
                  </a:lnTo>
                  <a:lnTo>
                    <a:pt x="1512061" y="999158"/>
                  </a:lnTo>
                  <a:lnTo>
                    <a:pt x="1284254" y="771151"/>
                  </a:lnTo>
                  <a:lnTo>
                    <a:pt x="1330704" y="771151"/>
                  </a:lnTo>
                  <a:lnTo>
                    <a:pt x="1523676" y="964292"/>
                  </a:lnTo>
                  <a:lnTo>
                    <a:pt x="1570136" y="964292"/>
                  </a:lnTo>
                  <a:lnTo>
                    <a:pt x="1535291" y="999158"/>
                  </a:lnTo>
                  <a:lnTo>
                    <a:pt x="1529857" y="1002770"/>
                  </a:lnTo>
                  <a:lnTo>
                    <a:pt x="1523676" y="1003973"/>
                  </a:lnTo>
                  <a:close/>
                </a:path>
                <a:path w="3030854" h="2120900">
                  <a:moveTo>
                    <a:pt x="2002585" y="1003973"/>
                  </a:moveTo>
                  <a:lnTo>
                    <a:pt x="1996404" y="1002770"/>
                  </a:lnTo>
                  <a:lnTo>
                    <a:pt x="1990970" y="999158"/>
                  </a:lnTo>
                  <a:lnTo>
                    <a:pt x="1763162" y="771151"/>
                  </a:lnTo>
                  <a:lnTo>
                    <a:pt x="1809613" y="771151"/>
                  </a:lnTo>
                  <a:lnTo>
                    <a:pt x="2002585" y="964292"/>
                  </a:lnTo>
                  <a:lnTo>
                    <a:pt x="2049035" y="964292"/>
                  </a:lnTo>
                  <a:lnTo>
                    <a:pt x="2014200" y="999158"/>
                  </a:lnTo>
                  <a:lnTo>
                    <a:pt x="2008765" y="1002770"/>
                  </a:lnTo>
                  <a:lnTo>
                    <a:pt x="2002585" y="1003973"/>
                  </a:lnTo>
                  <a:close/>
                </a:path>
                <a:path w="3030854" h="2120900">
                  <a:moveTo>
                    <a:pt x="2485792" y="1003909"/>
                  </a:moveTo>
                  <a:lnTo>
                    <a:pt x="2477065" y="1003909"/>
                  </a:lnTo>
                  <a:lnTo>
                    <a:pt x="2472894" y="1002240"/>
                  </a:lnTo>
                  <a:lnTo>
                    <a:pt x="2242007" y="771151"/>
                  </a:lnTo>
                  <a:lnTo>
                    <a:pt x="2288457" y="771151"/>
                  </a:lnTo>
                  <a:lnTo>
                    <a:pt x="2481429" y="964292"/>
                  </a:lnTo>
                  <a:lnTo>
                    <a:pt x="2527878" y="964292"/>
                  </a:lnTo>
                  <a:lnTo>
                    <a:pt x="2489964" y="1002240"/>
                  </a:lnTo>
                  <a:lnTo>
                    <a:pt x="2485792" y="1003909"/>
                  </a:lnTo>
                  <a:close/>
                </a:path>
                <a:path w="3030854" h="2120900">
                  <a:moveTo>
                    <a:pt x="2960337" y="1003973"/>
                  </a:moveTo>
                  <a:lnTo>
                    <a:pt x="2954157" y="1002770"/>
                  </a:lnTo>
                  <a:lnTo>
                    <a:pt x="2948722" y="999158"/>
                  </a:lnTo>
                  <a:lnTo>
                    <a:pt x="2720851" y="771151"/>
                  </a:lnTo>
                  <a:lnTo>
                    <a:pt x="2767320" y="771151"/>
                  </a:lnTo>
                  <a:lnTo>
                    <a:pt x="2971952" y="975850"/>
                  </a:lnTo>
                  <a:lnTo>
                    <a:pt x="2975562" y="981325"/>
                  </a:lnTo>
                  <a:lnTo>
                    <a:pt x="2976765" y="987528"/>
                  </a:lnTo>
                  <a:lnTo>
                    <a:pt x="2975562" y="993719"/>
                  </a:lnTo>
                  <a:lnTo>
                    <a:pt x="2971952" y="999158"/>
                  </a:lnTo>
                  <a:lnTo>
                    <a:pt x="2966518" y="1002770"/>
                  </a:lnTo>
                  <a:lnTo>
                    <a:pt x="2960337" y="1003973"/>
                  </a:lnTo>
                  <a:close/>
                </a:path>
                <a:path w="3030854" h="2120900">
                  <a:moveTo>
                    <a:pt x="2911695" y="2120763"/>
                  </a:moveTo>
                  <a:lnTo>
                    <a:pt x="135721" y="2120763"/>
                  </a:lnTo>
                  <a:lnTo>
                    <a:pt x="135721" y="1878566"/>
                  </a:lnTo>
                  <a:lnTo>
                    <a:pt x="2911695" y="1878566"/>
                  </a:lnTo>
                  <a:lnTo>
                    <a:pt x="2911695" y="2120763"/>
                  </a:lnTo>
                  <a:close/>
                </a:path>
                <a:path w="3030854" h="2120900">
                  <a:moveTo>
                    <a:pt x="612384" y="598750"/>
                  </a:moveTo>
                  <a:lnTo>
                    <a:pt x="565924" y="598750"/>
                  </a:lnTo>
                  <a:lnTo>
                    <a:pt x="793795" y="370743"/>
                  </a:lnTo>
                  <a:lnTo>
                    <a:pt x="799230" y="367131"/>
                  </a:lnTo>
                  <a:lnTo>
                    <a:pt x="805410" y="365927"/>
                  </a:lnTo>
                  <a:lnTo>
                    <a:pt x="811590" y="367131"/>
                  </a:lnTo>
                  <a:lnTo>
                    <a:pt x="817025" y="370743"/>
                  </a:lnTo>
                  <a:lnTo>
                    <a:pt x="851860" y="405609"/>
                  </a:lnTo>
                  <a:lnTo>
                    <a:pt x="805410" y="405609"/>
                  </a:lnTo>
                  <a:lnTo>
                    <a:pt x="612384" y="598750"/>
                  </a:lnTo>
                  <a:close/>
                </a:path>
                <a:path w="3030854" h="2120900">
                  <a:moveTo>
                    <a:pt x="1091282" y="598750"/>
                  </a:moveTo>
                  <a:lnTo>
                    <a:pt x="1044832" y="598750"/>
                  </a:lnTo>
                  <a:lnTo>
                    <a:pt x="1272639" y="370743"/>
                  </a:lnTo>
                  <a:lnTo>
                    <a:pt x="1278074" y="367131"/>
                  </a:lnTo>
                  <a:lnTo>
                    <a:pt x="1284254" y="365927"/>
                  </a:lnTo>
                  <a:lnTo>
                    <a:pt x="1290435" y="367131"/>
                  </a:lnTo>
                  <a:lnTo>
                    <a:pt x="1295869" y="370743"/>
                  </a:lnTo>
                  <a:lnTo>
                    <a:pt x="1330704" y="405609"/>
                  </a:lnTo>
                  <a:lnTo>
                    <a:pt x="1284254" y="405609"/>
                  </a:lnTo>
                  <a:lnTo>
                    <a:pt x="1091282" y="598750"/>
                  </a:lnTo>
                  <a:close/>
                </a:path>
                <a:path w="3030854" h="2120900">
                  <a:moveTo>
                    <a:pt x="1570136" y="598750"/>
                  </a:moveTo>
                  <a:lnTo>
                    <a:pt x="1523676" y="598750"/>
                  </a:lnTo>
                  <a:lnTo>
                    <a:pt x="1751548" y="370743"/>
                  </a:lnTo>
                  <a:lnTo>
                    <a:pt x="1756982" y="367131"/>
                  </a:lnTo>
                  <a:lnTo>
                    <a:pt x="1763162" y="365927"/>
                  </a:lnTo>
                  <a:lnTo>
                    <a:pt x="1769343" y="367131"/>
                  </a:lnTo>
                  <a:lnTo>
                    <a:pt x="1774777" y="370743"/>
                  </a:lnTo>
                  <a:lnTo>
                    <a:pt x="1809613" y="405609"/>
                  </a:lnTo>
                  <a:lnTo>
                    <a:pt x="1763162" y="405609"/>
                  </a:lnTo>
                  <a:lnTo>
                    <a:pt x="1570136" y="598750"/>
                  </a:lnTo>
                  <a:close/>
                </a:path>
                <a:path w="3030854" h="2120900">
                  <a:moveTo>
                    <a:pt x="2049035" y="598750"/>
                  </a:moveTo>
                  <a:lnTo>
                    <a:pt x="2002585" y="598750"/>
                  </a:lnTo>
                  <a:lnTo>
                    <a:pt x="2230392" y="370743"/>
                  </a:lnTo>
                  <a:lnTo>
                    <a:pt x="2235826" y="367131"/>
                  </a:lnTo>
                  <a:lnTo>
                    <a:pt x="2242007" y="365927"/>
                  </a:lnTo>
                  <a:lnTo>
                    <a:pt x="2248187" y="367131"/>
                  </a:lnTo>
                  <a:lnTo>
                    <a:pt x="2253622" y="370743"/>
                  </a:lnTo>
                  <a:lnTo>
                    <a:pt x="2288457" y="405609"/>
                  </a:lnTo>
                  <a:lnTo>
                    <a:pt x="2242007" y="405609"/>
                  </a:lnTo>
                  <a:lnTo>
                    <a:pt x="2049035" y="598750"/>
                  </a:lnTo>
                  <a:close/>
                </a:path>
                <a:path w="3030854" h="2120900">
                  <a:moveTo>
                    <a:pt x="87080" y="638431"/>
                  </a:moveTo>
                  <a:lnTo>
                    <a:pt x="80899" y="637227"/>
                  </a:lnTo>
                  <a:lnTo>
                    <a:pt x="75465" y="633615"/>
                  </a:lnTo>
                  <a:lnTo>
                    <a:pt x="71855" y="628177"/>
                  </a:lnTo>
                  <a:lnTo>
                    <a:pt x="70652" y="621993"/>
                  </a:lnTo>
                  <a:lnTo>
                    <a:pt x="71855" y="615809"/>
                  </a:lnTo>
                  <a:lnTo>
                    <a:pt x="75465" y="610371"/>
                  </a:lnTo>
                  <a:lnTo>
                    <a:pt x="314887" y="370743"/>
                  </a:lnTo>
                  <a:lnTo>
                    <a:pt x="320249" y="367276"/>
                  </a:lnTo>
                  <a:lnTo>
                    <a:pt x="326502" y="366120"/>
                  </a:lnTo>
                  <a:lnTo>
                    <a:pt x="332754" y="367276"/>
                  </a:lnTo>
                  <a:lnTo>
                    <a:pt x="338117" y="370743"/>
                  </a:lnTo>
                  <a:lnTo>
                    <a:pt x="372952" y="405609"/>
                  </a:lnTo>
                  <a:lnTo>
                    <a:pt x="326502" y="405609"/>
                  </a:lnTo>
                  <a:lnTo>
                    <a:pt x="98695" y="633615"/>
                  </a:lnTo>
                  <a:lnTo>
                    <a:pt x="93260" y="637227"/>
                  </a:lnTo>
                  <a:lnTo>
                    <a:pt x="87080" y="638431"/>
                  </a:lnTo>
                  <a:close/>
                </a:path>
                <a:path w="3030854" h="2120900">
                  <a:moveTo>
                    <a:pt x="2527878" y="598750"/>
                  </a:moveTo>
                  <a:lnTo>
                    <a:pt x="2481429" y="598750"/>
                  </a:lnTo>
                  <a:lnTo>
                    <a:pt x="2709236" y="370743"/>
                  </a:lnTo>
                  <a:lnTo>
                    <a:pt x="2714598" y="367276"/>
                  </a:lnTo>
                  <a:lnTo>
                    <a:pt x="2720851" y="366120"/>
                  </a:lnTo>
                  <a:lnTo>
                    <a:pt x="2727104" y="367276"/>
                  </a:lnTo>
                  <a:lnTo>
                    <a:pt x="2732466" y="370743"/>
                  </a:lnTo>
                  <a:lnTo>
                    <a:pt x="2767311" y="405609"/>
                  </a:lnTo>
                  <a:lnTo>
                    <a:pt x="2720851" y="405609"/>
                  </a:lnTo>
                  <a:lnTo>
                    <a:pt x="2527878" y="598750"/>
                  </a:lnTo>
                  <a:close/>
                </a:path>
                <a:path w="3030854" h="2120900">
                  <a:moveTo>
                    <a:pt x="565924" y="638238"/>
                  </a:moveTo>
                  <a:lnTo>
                    <a:pt x="559671" y="637082"/>
                  </a:lnTo>
                  <a:lnTo>
                    <a:pt x="554309" y="633615"/>
                  </a:lnTo>
                  <a:lnTo>
                    <a:pt x="326502" y="405609"/>
                  </a:lnTo>
                  <a:lnTo>
                    <a:pt x="372952" y="405609"/>
                  </a:lnTo>
                  <a:lnTo>
                    <a:pt x="565924" y="598750"/>
                  </a:lnTo>
                  <a:lnTo>
                    <a:pt x="612384" y="598750"/>
                  </a:lnTo>
                  <a:lnTo>
                    <a:pt x="577539" y="633615"/>
                  </a:lnTo>
                  <a:lnTo>
                    <a:pt x="572176" y="637082"/>
                  </a:lnTo>
                  <a:lnTo>
                    <a:pt x="565924" y="638238"/>
                  </a:lnTo>
                  <a:close/>
                </a:path>
                <a:path w="3030854" h="2120900">
                  <a:moveTo>
                    <a:pt x="1044832" y="638431"/>
                  </a:moveTo>
                  <a:lnTo>
                    <a:pt x="1038652" y="637227"/>
                  </a:lnTo>
                  <a:lnTo>
                    <a:pt x="1033217" y="633615"/>
                  </a:lnTo>
                  <a:lnTo>
                    <a:pt x="805410" y="405609"/>
                  </a:lnTo>
                  <a:lnTo>
                    <a:pt x="851860" y="405609"/>
                  </a:lnTo>
                  <a:lnTo>
                    <a:pt x="1044832" y="598750"/>
                  </a:lnTo>
                  <a:lnTo>
                    <a:pt x="1091282" y="598750"/>
                  </a:lnTo>
                  <a:lnTo>
                    <a:pt x="1056447" y="633615"/>
                  </a:lnTo>
                  <a:lnTo>
                    <a:pt x="1051013" y="637227"/>
                  </a:lnTo>
                  <a:lnTo>
                    <a:pt x="1044832" y="638431"/>
                  </a:lnTo>
                  <a:close/>
                </a:path>
                <a:path w="3030854" h="2120900">
                  <a:moveTo>
                    <a:pt x="1523676" y="638431"/>
                  </a:moveTo>
                  <a:lnTo>
                    <a:pt x="1517496" y="637227"/>
                  </a:lnTo>
                  <a:lnTo>
                    <a:pt x="1512061" y="633615"/>
                  </a:lnTo>
                  <a:lnTo>
                    <a:pt x="1284254" y="405609"/>
                  </a:lnTo>
                  <a:lnTo>
                    <a:pt x="1330704" y="405609"/>
                  </a:lnTo>
                  <a:lnTo>
                    <a:pt x="1523676" y="598750"/>
                  </a:lnTo>
                  <a:lnTo>
                    <a:pt x="1570136" y="598750"/>
                  </a:lnTo>
                  <a:lnTo>
                    <a:pt x="1535291" y="633615"/>
                  </a:lnTo>
                  <a:lnTo>
                    <a:pt x="1529857" y="637227"/>
                  </a:lnTo>
                  <a:lnTo>
                    <a:pt x="1523676" y="638431"/>
                  </a:lnTo>
                  <a:close/>
                </a:path>
                <a:path w="3030854" h="2120900">
                  <a:moveTo>
                    <a:pt x="2002585" y="638431"/>
                  </a:moveTo>
                  <a:lnTo>
                    <a:pt x="1996404" y="637227"/>
                  </a:lnTo>
                  <a:lnTo>
                    <a:pt x="1990970" y="633615"/>
                  </a:lnTo>
                  <a:lnTo>
                    <a:pt x="1763162" y="405609"/>
                  </a:lnTo>
                  <a:lnTo>
                    <a:pt x="1809613" y="405609"/>
                  </a:lnTo>
                  <a:lnTo>
                    <a:pt x="2002585" y="598750"/>
                  </a:lnTo>
                  <a:lnTo>
                    <a:pt x="2049035" y="598750"/>
                  </a:lnTo>
                  <a:lnTo>
                    <a:pt x="2014200" y="633615"/>
                  </a:lnTo>
                  <a:lnTo>
                    <a:pt x="2008765" y="637227"/>
                  </a:lnTo>
                  <a:lnTo>
                    <a:pt x="2002585" y="638431"/>
                  </a:lnTo>
                  <a:close/>
                </a:path>
                <a:path w="3030854" h="2120900">
                  <a:moveTo>
                    <a:pt x="2485792" y="638431"/>
                  </a:moveTo>
                  <a:lnTo>
                    <a:pt x="2477065" y="638431"/>
                  </a:lnTo>
                  <a:lnTo>
                    <a:pt x="2472894" y="636697"/>
                  </a:lnTo>
                  <a:lnTo>
                    <a:pt x="2242007" y="405609"/>
                  </a:lnTo>
                  <a:lnTo>
                    <a:pt x="2288457" y="405609"/>
                  </a:lnTo>
                  <a:lnTo>
                    <a:pt x="2481429" y="598750"/>
                  </a:lnTo>
                  <a:lnTo>
                    <a:pt x="2527878" y="598750"/>
                  </a:lnTo>
                  <a:lnTo>
                    <a:pt x="2489964" y="636697"/>
                  </a:lnTo>
                  <a:lnTo>
                    <a:pt x="2485792" y="638431"/>
                  </a:lnTo>
                  <a:close/>
                </a:path>
                <a:path w="3030854" h="2120900">
                  <a:moveTo>
                    <a:pt x="2960337" y="638431"/>
                  </a:moveTo>
                  <a:lnTo>
                    <a:pt x="2954157" y="637227"/>
                  </a:lnTo>
                  <a:lnTo>
                    <a:pt x="2948722" y="633615"/>
                  </a:lnTo>
                  <a:lnTo>
                    <a:pt x="2720851" y="405609"/>
                  </a:lnTo>
                  <a:lnTo>
                    <a:pt x="2767311" y="405609"/>
                  </a:lnTo>
                  <a:lnTo>
                    <a:pt x="2971952" y="610371"/>
                  </a:lnTo>
                  <a:lnTo>
                    <a:pt x="2975562" y="615809"/>
                  </a:lnTo>
                  <a:lnTo>
                    <a:pt x="2976765" y="621993"/>
                  </a:lnTo>
                  <a:lnTo>
                    <a:pt x="2975562" y="628177"/>
                  </a:lnTo>
                  <a:lnTo>
                    <a:pt x="2971952" y="633615"/>
                  </a:lnTo>
                  <a:lnTo>
                    <a:pt x="2966518" y="637227"/>
                  </a:lnTo>
                  <a:lnTo>
                    <a:pt x="2960337" y="638431"/>
                  </a:lnTo>
                  <a:close/>
                </a:path>
                <a:path w="3030854" h="2120900">
                  <a:moveTo>
                    <a:pt x="3023481" y="32875"/>
                  </a:moveTo>
                  <a:lnTo>
                    <a:pt x="7315" y="32875"/>
                  </a:lnTo>
                  <a:lnTo>
                    <a:pt x="0" y="25555"/>
                  </a:lnTo>
                  <a:lnTo>
                    <a:pt x="0" y="7383"/>
                  </a:lnTo>
                  <a:lnTo>
                    <a:pt x="7315" y="0"/>
                  </a:lnTo>
                  <a:lnTo>
                    <a:pt x="3023481" y="0"/>
                  </a:lnTo>
                  <a:lnTo>
                    <a:pt x="3030797" y="7383"/>
                  </a:lnTo>
                  <a:lnTo>
                    <a:pt x="3030797" y="25555"/>
                  </a:lnTo>
                  <a:lnTo>
                    <a:pt x="3023481" y="32875"/>
                  </a:lnTo>
                  <a:close/>
                </a:path>
              </a:pathLst>
            </a:custGeom>
            <a:solidFill>
              <a:srgbClr val="F5A7C1"/>
            </a:solidFill>
          </p:spPr>
          <p:txBody>
            <a:bodyPr wrap="square" lIns="0" tIns="0" rIns="0" bIns="0" rtlCol="0"/>
            <a:lstStyle/>
            <a:p>
              <a:endParaRPr/>
            </a:p>
          </p:txBody>
        </p:sp>
        <p:pic>
          <p:nvPicPr>
            <p:cNvPr id="8" name="object 8"/>
            <p:cNvPicPr/>
            <p:nvPr/>
          </p:nvPicPr>
          <p:blipFill>
            <a:blip r:embed="rId2" cstate="print"/>
            <a:stretch>
              <a:fillRect/>
            </a:stretch>
          </p:blipFill>
          <p:spPr>
            <a:xfrm>
              <a:off x="2996849" y="1028925"/>
              <a:ext cx="4143522" cy="4120434"/>
            </a:xfrm>
            <a:prstGeom prst="rect">
              <a:avLst/>
            </a:prstGeom>
          </p:spPr>
        </p:pic>
        <p:sp>
          <p:nvSpPr>
            <p:cNvPr id="9" name="object 9"/>
            <p:cNvSpPr/>
            <p:nvPr/>
          </p:nvSpPr>
          <p:spPr>
            <a:xfrm>
              <a:off x="3495072" y="6756476"/>
              <a:ext cx="3030855" cy="2484120"/>
            </a:xfrm>
            <a:custGeom>
              <a:avLst/>
              <a:gdLst/>
              <a:ahLst/>
              <a:cxnLst/>
              <a:rect l="l" t="t" r="r" b="b"/>
              <a:pathLst>
                <a:path w="3030854" h="2484120">
                  <a:moveTo>
                    <a:pt x="3023481" y="32875"/>
                  </a:moveTo>
                  <a:lnTo>
                    <a:pt x="7315" y="32875"/>
                  </a:lnTo>
                  <a:lnTo>
                    <a:pt x="0" y="25491"/>
                  </a:lnTo>
                  <a:lnTo>
                    <a:pt x="0" y="7319"/>
                  </a:lnTo>
                  <a:lnTo>
                    <a:pt x="7315" y="0"/>
                  </a:lnTo>
                  <a:lnTo>
                    <a:pt x="3023481" y="0"/>
                  </a:lnTo>
                  <a:lnTo>
                    <a:pt x="3030797" y="7319"/>
                  </a:lnTo>
                  <a:lnTo>
                    <a:pt x="3030797" y="25491"/>
                  </a:lnTo>
                  <a:lnTo>
                    <a:pt x="3023481" y="32875"/>
                  </a:lnTo>
                  <a:close/>
                </a:path>
                <a:path w="3030854" h="2484120">
                  <a:moveTo>
                    <a:pt x="3023481" y="275072"/>
                  </a:moveTo>
                  <a:lnTo>
                    <a:pt x="7315" y="275072"/>
                  </a:lnTo>
                  <a:lnTo>
                    <a:pt x="0" y="267687"/>
                  </a:lnTo>
                  <a:lnTo>
                    <a:pt x="0" y="249516"/>
                  </a:lnTo>
                  <a:lnTo>
                    <a:pt x="7315" y="242196"/>
                  </a:lnTo>
                  <a:lnTo>
                    <a:pt x="3023481" y="242196"/>
                  </a:lnTo>
                  <a:lnTo>
                    <a:pt x="3030797" y="249516"/>
                  </a:lnTo>
                  <a:lnTo>
                    <a:pt x="3030797" y="267687"/>
                  </a:lnTo>
                  <a:lnTo>
                    <a:pt x="3023481" y="275072"/>
                  </a:lnTo>
                  <a:close/>
                </a:path>
                <a:path w="3030854" h="2484120">
                  <a:moveTo>
                    <a:pt x="92791" y="2483545"/>
                  </a:moveTo>
                  <a:lnTo>
                    <a:pt x="84192" y="2483545"/>
                  </a:lnTo>
                  <a:lnTo>
                    <a:pt x="82588" y="2483352"/>
                  </a:lnTo>
                  <a:lnTo>
                    <a:pt x="80983" y="2482902"/>
                  </a:lnTo>
                  <a:lnTo>
                    <a:pt x="75244" y="2479810"/>
                  </a:lnTo>
                  <a:lnTo>
                    <a:pt x="71261" y="2474924"/>
                  </a:lnTo>
                  <a:lnTo>
                    <a:pt x="69396" y="2468907"/>
                  </a:lnTo>
                  <a:lnTo>
                    <a:pt x="70010" y="2462420"/>
                  </a:lnTo>
                  <a:lnTo>
                    <a:pt x="727827" y="275072"/>
                  </a:lnTo>
                  <a:lnTo>
                    <a:pt x="762159" y="275072"/>
                  </a:lnTo>
                  <a:lnTo>
                    <a:pt x="423400" y="1401428"/>
                  </a:lnTo>
                  <a:lnTo>
                    <a:pt x="2658296" y="1401428"/>
                  </a:lnTo>
                  <a:lnTo>
                    <a:pt x="2668183" y="1434303"/>
                  </a:lnTo>
                  <a:lnTo>
                    <a:pt x="413518" y="1434303"/>
                  </a:lnTo>
                  <a:lnTo>
                    <a:pt x="101454" y="2471859"/>
                  </a:lnTo>
                  <a:lnTo>
                    <a:pt x="99336" y="2478986"/>
                  </a:lnTo>
                  <a:lnTo>
                    <a:pt x="92791" y="2483545"/>
                  </a:lnTo>
                  <a:close/>
                </a:path>
                <a:path w="3030854" h="2484120">
                  <a:moveTo>
                    <a:pt x="1540104" y="1401428"/>
                  </a:moveTo>
                  <a:lnTo>
                    <a:pt x="1507248" y="1401428"/>
                  </a:lnTo>
                  <a:lnTo>
                    <a:pt x="1507248" y="275072"/>
                  </a:lnTo>
                  <a:lnTo>
                    <a:pt x="1540104" y="275072"/>
                  </a:lnTo>
                  <a:lnTo>
                    <a:pt x="1540104" y="1401428"/>
                  </a:lnTo>
                  <a:close/>
                </a:path>
                <a:path w="3030854" h="2484120">
                  <a:moveTo>
                    <a:pt x="2658296" y="1401428"/>
                  </a:moveTo>
                  <a:lnTo>
                    <a:pt x="2624017" y="1401428"/>
                  </a:lnTo>
                  <a:lnTo>
                    <a:pt x="2285194" y="275072"/>
                  </a:lnTo>
                  <a:lnTo>
                    <a:pt x="2319525" y="275072"/>
                  </a:lnTo>
                  <a:lnTo>
                    <a:pt x="2658296" y="1401428"/>
                  </a:lnTo>
                  <a:close/>
                </a:path>
                <a:path w="3030854" h="2484120">
                  <a:moveTo>
                    <a:pt x="1532789" y="2483545"/>
                  </a:moveTo>
                  <a:lnTo>
                    <a:pt x="1514628" y="2483545"/>
                  </a:lnTo>
                  <a:lnTo>
                    <a:pt x="1507248" y="2476225"/>
                  </a:lnTo>
                  <a:lnTo>
                    <a:pt x="1507248" y="1434303"/>
                  </a:lnTo>
                  <a:lnTo>
                    <a:pt x="1540104" y="1434303"/>
                  </a:lnTo>
                  <a:lnTo>
                    <a:pt x="1540104" y="2476225"/>
                  </a:lnTo>
                  <a:lnTo>
                    <a:pt x="1532789" y="2483545"/>
                  </a:lnTo>
                  <a:close/>
                </a:path>
                <a:path w="3030854" h="2484120">
                  <a:moveTo>
                    <a:pt x="2963225" y="2483545"/>
                  </a:moveTo>
                  <a:lnTo>
                    <a:pt x="2954626" y="2483545"/>
                  </a:lnTo>
                  <a:lnTo>
                    <a:pt x="2948080" y="2478986"/>
                  </a:lnTo>
                  <a:lnTo>
                    <a:pt x="2945963" y="2471859"/>
                  </a:lnTo>
                  <a:lnTo>
                    <a:pt x="2633899" y="1434303"/>
                  </a:lnTo>
                  <a:lnTo>
                    <a:pt x="2668183" y="1434303"/>
                  </a:lnTo>
                  <a:lnTo>
                    <a:pt x="2977407" y="2462420"/>
                  </a:lnTo>
                  <a:lnTo>
                    <a:pt x="2978020" y="2468907"/>
                  </a:lnTo>
                  <a:lnTo>
                    <a:pt x="2976155" y="2474924"/>
                  </a:lnTo>
                  <a:lnTo>
                    <a:pt x="2972173" y="2479810"/>
                  </a:lnTo>
                  <a:lnTo>
                    <a:pt x="2966433" y="2482902"/>
                  </a:lnTo>
                  <a:lnTo>
                    <a:pt x="2964829" y="2483352"/>
                  </a:lnTo>
                  <a:lnTo>
                    <a:pt x="2963225" y="2483545"/>
                  </a:lnTo>
                  <a:close/>
                </a:path>
              </a:pathLst>
            </a:custGeom>
            <a:solidFill>
              <a:srgbClr val="25201F"/>
            </a:solidFill>
          </p:spPr>
          <p:txBody>
            <a:bodyPr wrap="square" lIns="0" tIns="0" rIns="0" bIns="0" rtlCol="0"/>
            <a:lstStyle/>
            <a:p>
              <a:endParaRPr/>
            </a:p>
          </p:txBody>
        </p:sp>
      </p:grpSp>
      <p:sp>
        <p:nvSpPr>
          <p:cNvPr id="10" name="object 10"/>
          <p:cNvSpPr txBox="1"/>
          <p:nvPr/>
        </p:nvSpPr>
        <p:spPr>
          <a:xfrm>
            <a:off x="8691667" y="1971486"/>
            <a:ext cx="7795259" cy="6774815"/>
          </a:xfrm>
          <a:prstGeom prst="rect">
            <a:avLst/>
          </a:prstGeom>
        </p:spPr>
        <p:txBody>
          <a:bodyPr vert="horz" wrap="square" lIns="0" tIns="12065" rIns="0" bIns="0" rtlCol="0">
            <a:spAutoFit/>
          </a:bodyPr>
          <a:lstStyle/>
          <a:p>
            <a:pPr marL="12065" marR="5080" algn="ctr">
              <a:lnSpc>
                <a:spcPct val="130400"/>
              </a:lnSpc>
              <a:spcBef>
                <a:spcPts val="95"/>
              </a:spcBef>
            </a:pPr>
            <a:r>
              <a:rPr sz="4850" spc="5" dirty="0">
                <a:latin typeface="Trebuchet MS"/>
                <a:cs typeface="Trebuchet MS"/>
              </a:rPr>
              <a:t>Going</a:t>
            </a:r>
            <a:r>
              <a:rPr sz="4850" spc="-135" dirty="0">
                <a:latin typeface="Trebuchet MS"/>
                <a:cs typeface="Trebuchet MS"/>
              </a:rPr>
              <a:t> </a:t>
            </a:r>
            <a:r>
              <a:rPr sz="4850" spc="229" dirty="0">
                <a:latin typeface="Trebuchet MS"/>
                <a:cs typeface="Trebuchet MS"/>
              </a:rPr>
              <a:t>the</a:t>
            </a:r>
            <a:r>
              <a:rPr sz="4850" spc="-135" dirty="0">
                <a:latin typeface="Trebuchet MS"/>
                <a:cs typeface="Trebuchet MS"/>
              </a:rPr>
              <a:t> </a:t>
            </a:r>
            <a:r>
              <a:rPr sz="4850" spc="300" dirty="0">
                <a:latin typeface="Trebuchet MS"/>
                <a:cs typeface="Trebuchet MS"/>
              </a:rPr>
              <a:t>container</a:t>
            </a:r>
            <a:r>
              <a:rPr sz="4850" spc="-130" dirty="0">
                <a:latin typeface="Trebuchet MS"/>
                <a:cs typeface="Trebuchet MS"/>
              </a:rPr>
              <a:t> </a:t>
            </a:r>
            <a:r>
              <a:rPr sz="4850" spc="325" dirty="0">
                <a:latin typeface="Trebuchet MS"/>
                <a:cs typeface="Trebuchet MS"/>
              </a:rPr>
              <a:t>route </a:t>
            </a:r>
            <a:r>
              <a:rPr sz="4850" spc="-1445" dirty="0">
                <a:latin typeface="Trebuchet MS"/>
                <a:cs typeface="Trebuchet MS"/>
              </a:rPr>
              <a:t> </a:t>
            </a:r>
            <a:r>
              <a:rPr sz="4850" spc="505" dirty="0">
                <a:latin typeface="Trebuchet MS"/>
                <a:cs typeface="Trebuchet MS"/>
              </a:rPr>
              <a:t>saves </a:t>
            </a:r>
            <a:r>
              <a:rPr sz="4850" spc="185" dirty="0">
                <a:latin typeface="Trebuchet MS"/>
                <a:cs typeface="Trebuchet MS"/>
              </a:rPr>
              <a:t>space, </a:t>
            </a:r>
            <a:r>
              <a:rPr sz="4850" spc="375" dirty="0">
                <a:latin typeface="Trebuchet MS"/>
                <a:cs typeface="Trebuchet MS"/>
              </a:rPr>
              <a:t>helps </a:t>
            </a:r>
            <a:r>
              <a:rPr sz="4850" spc="380" dirty="0">
                <a:latin typeface="Trebuchet MS"/>
                <a:cs typeface="Trebuchet MS"/>
              </a:rPr>
              <a:t> </a:t>
            </a:r>
            <a:r>
              <a:rPr sz="4850" spc="445" dirty="0">
                <a:latin typeface="Trebuchet MS"/>
                <a:cs typeface="Trebuchet MS"/>
              </a:rPr>
              <a:t>control </a:t>
            </a:r>
            <a:r>
              <a:rPr sz="4850" spc="425" dirty="0">
                <a:latin typeface="Trebuchet MS"/>
                <a:cs typeface="Trebuchet MS"/>
              </a:rPr>
              <a:t>pests </a:t>
            </a:r>
            <a:r>
              <a:rPr sz="4850" spc="245" dirty="0">
                <a:latin typeface="Trebuchet MS"/>
                <a:cs typeface="Trebuchet MS"/>
              </a:rPr>
              <a:t>and </a:t>
            </a:r>
            <a:r>
              <a:rPr sz="4850" spc="250" dirty="0">
                <a:latin typeface="Trebuchet MS"/>
                <a:cs typeface="Trebuchet MS"/>
              </a:rPr>
              <a:t> </a:t>
            </a:r>
            <a:r>
              <a:rPr sz="4850" spc="190" dirty="0">
                <a:latin typeface="Trebuchet MS"/>
                <a:cs typeface="Trebuchet MS"/>
              </a:rPr>
              <a:t>overcome </a:t>
            </a:r>
            <a:r>
              <a:rPr sz="4850" spc="440" dirty="0">
                <a:latin typeface="Trebuchet MS"/>
                <a:cs typeface="Trebuchet MS"/>
              </a:rPr>
              <a:t>soil </a:t>
            </a:r>
            <a:r>
              <a:rPr sz="4850" spc="245" dirty="0">
                <a:latin typeface="Trebuchet MS"/>
                <a:cs typeface="Trebuchet MS"/>
              </a:rPr>
              <a:t>issues, </a:t>
            </a:r>
            <a:r>
              <a:rPr sz="4850" spc="250" dirty="0">
                <a:latin typeface="Trebuchet MS"/>
                <a:cs typeface="Trebuchet MS"/>
              </a:rPr>
              <a:t> </a:t>
            </a:r>
            <a:r>
              <a:rPr sz="4850" spc="270" dirty="0">
                <a:latin typeface="Trebuchet MS"/>
                <a:cs typeface="Trebuchet MS"/>
              </a:rPr>
              <a:t>enabling </a:t>
            </a:r>
            <a:r>
              <a:rPr sz="4850" spc="229" dirty="0">
                <a:latin typeface="Trebuchet MS"/>
                <a:cs typeface="Trebuchet MS"/>
              </a:rPr>
              <a:t>the </a:t>
            </a:r>
            <a:r>
              <a:rPr sz="4850" spc="395" dirty="0">
                <a:latin typeface="Trebuchet MS"/>
                <a:cs typeface="Trebuchet MS"/>
              </a:rPr>
              <a:t>availability </a:t>
            </a:r>
            <a:r>
              <a:rPr sz="4850" spc="-1450" dirty="0">
                <a:latin typeface="Trebuchet MS"/>
                <a:cs typeface="Trebuchet MS"/>
              </a:rPr>
              <a:t> </a:t>
            </a:r>
            <a:r>
              <a:rPr sz="4850" spc="509" dirty="0">
                <a:latin typeface="Trebuchet MS"/>
                <a:cs typeface="Trebuchet MS"/>
              </a:rPr>
              <a:t>of </a:t>
            </a:r>
            <a:r>
              <a:rPr sz="4850" spc="-45" dirty="0">
                <a:latin typeface="Trebuchet MS"/>
                <a:cs typeface="Trebuchet MS"/>
              </a:rPr>
              <a:t>home </a:t>
            </a:r>
            <a:r>
              <a:rPr sz="4850" spc="390" dirty="0">
                <a:latin typeface="Trebuchet MS"/>
                <a:cs typeface="Trebuchet MS"/>
              </a:rPr>
              <a:t>grown </a:t>
            </a:r>
            <a:r>
              <a:rPr sz="4850" spc="520" dirty="0">
                <a:latin typeface="Trebuchet MS"/>
                <a:cs typeface="Trebuchet MS"/>
              </a:rPr>
              <a:t>fresh </a:t>
            </a:r>
            <a:r>
              <a:rPr sz="4850" spc="525" dirty="0">
                <a:latin typeface="Trebuchet MS"/>
                <a:cs typeface="Trebuchet MS"/>
              </a:rPr>
              <a:t> </a:t>
            </a:r>
            <a:r>
              <a:rPr sz="4850" spc="195" dirty="0">
                <a:latin typeface="Trebuchet MS"/>
                <a:cs typeface="Trebuchet MS"/>
              </a:rPr>
              <a:t>produce</a:t>
            </a:r>
            <a:r>
              <a:rPr sz="4850" spc="-114" dirty="0">
                <a:latin typeface="Trebuchet MS"/>
                <a:cs typeface="Trebuchet MS"/>
              </a:rPr>
              <a:t> </a:t>
            </a:r>
            <a:r>
              <a:rPr sz="4850" spc="254" dirty="0">
                <a:latin typeface="Trebuchet MS"/>
                <a:cs typeface="Trebuchet MS"/>
              </a:rPr>
              <a:t>without</a:t>
            </a:r>
            <a:r>
              <a:rPr sz="4850" spc="-110" dirty="0">
                <a:latin typeface="Trebuchet MS"/>
                <a:cs typeface="Trebuchet MS"/>
              </a:rPr>
              <a:t> </a:t>
            </a:r>
            <a:r>
              <a:rPr sz="4850" spc="530" dirty="0">
                <a:latin typeface="Trebuchet MS"/>
                <a:cs typeface="Trebuchet MS"/>
              </a:rPr>
              <a:t>a</a:t>
            </a:r>
            <a:r>
              <a:rPr sz="4850" spc="-114" dirty="0">
                <a:latin typeface="Trebuchet MS"/>
                <a:cs typeface="Trebuchet MS"/>
              </a:rPr>
              <a:t> </a:t>
            </a:r>
            <a:r>
              <a:rPr sz="4850" spc="455" dirty="0">
                <a:latin typeface="Trebuchet MS"/>
                <a:cs typeface="Trebuchet MS"/>
              </a:rPr>
              <a:t>yard</a:t>
            </a:r>
            <a:endParaRPr sz="485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8438515" cy="10287000"/>
            <a:chOff x="0" y="1"/>
            <a:chExt cx="8438515" cy="10287000"/>
          </a:xfrm>
        </p:grpSpPr>
        <p:pic>
          <p:nvPicPr>
            <p:cNvPr id="3" name="object 3"/>
            <p:cNvPicPr/>
            <p:nvPr/>
          </p:nvPicPr>
          <p:blipFill>
            <a:blip r:embed="rId2" cstate="print"/>
            <a:stretch>
              <a:fillRect/>
            </a:stretch>
          </p:blipFill>
          <p:spPr>
            <a:xfrm>
              <a:off x="2266052" y="5139914"/>
              <a:ext cx="6172199" cy="5057774"/>
            </a:xfrm>
            <a:prstGeom prst="rect">
              <a:avLst/>
            </a:prstGeom>
          </p:spPr>
        </p:pic>
        <p:pic>
          <p:nvPicPr>
            <p:cNvPr id="4" name="object 4"/>
            <p:cNvPicPr/>
            <p:nvPr/>
          </p:nvPicPr>
          <p:blipFill>
            <a:blip r:embed="rId3" cstate="print"/>
            <a:stretch>
              <a:fillRect/>
            </a:stretch>
          </p:blipFill>
          <p:spPr>
            <a:xfrm>
              <a:off x="2266052" y="2574288"/>
              <a:ext cx="2295524" cy="1038224"/>
            </a:xfrm>
            <a:prstGeom prst="rect">
              <a:avLst/>
            </a:prstGeom>
          </p:spPr>
        </p:pic>
      </p:grpSp>
      <p:sp>
        <p:nvSpPr>
          <p:cNvPr id="5" name="object 5"/>
          <p:cNvSpPr txBox="1">
            <a:spLocks noGrp="1"/>
          </p:cNvSpPr>
          <p:nvPr>
            <p:ph type="title"/>
          </p:nvPr>
        </p:nvSpPr>
        <p:spPr>
          <a:xfrm>
            <a:off x="6261145" y="2551732"/>
            <a:ext cx="8728075" cy="1136650"/>
          </a:xfrm>
          <a:prstGeom prst="rect">
            <a:avLst/>
          </a:prstGeom>
        </p:spPr>
        <p:txBody>
          <a:bodyPr vert="horz" wrap="square" lIns="0" tIns="17780" rIns="0" bIns="0" rtlCol="0">
            <a:spAutoFit/>
          </a:bodyPr>
          <a:lstStyle/>
          <a:p>
            <a:pPr marL="12700">
              <a:lnSpc>
                <a:spcPct val="100000"/>
              </a:lnSpc>
              <a:spcBef>
                <a:spcPts val="140"/>
              </a:spcBef>
            </a:pPr>
            <a:r>
              <a:rPr sz="7250" spc="245" dirty="0">
                <a:latin typeface="Trebuchet MS"/>
                <a:cs typeface="Trebuchet MS"/>
              </a:rPr>
              <a:t>Why</a:t>
            </a:r>
            <a:r>
              <a:rPr sz="7250" spc="-180" dirty="0">
                <a:latin typeface="Trebuchet MS"/>
                <a:cs typeface="Trebuchet MS"/>
              </a:rPr>
              <a:t> </a:t>
            </a:r>
            <a:r>
              <a:rPr sz="7250" spc="500" dirty="0">
                <a:latin typeface="Trebuchet MS"/>
                <a:cs typeface="Trebuchet MS"/>
              </a:rPr>
              <a:t>to</a:t>
            </a:r>
            <a:r>
              <a:rPr sz="7250" spc="-180" dirty="0">
                <a:latin typeface="Trebuchet MS"/>
                <a:cs typeface="Trebuchet MS"/>
              </a:rPr>
              <a:t> </a:t>
            </a:r>
            <a:r>
              <a:rPr sz="7250" spc="335" dirty="0">
                <a:latin typeface="Trebuchet MS"/>
                <a:cs typeface="Trebuchet MS"/>
              </a:rPr>
              <a:t>pot</a:t>
            </a:r>
            <a:r>
              <a:rPr sz="7250" spc="-180" dirty="0">
                <a:latin typeface="Trebuchet MS"/>
                <a:cs typeface="Trebuchet MS"/>
              </a:rPr>
              <a:t> </a:t>
            </a:r>
            <a:r>
              <a:rPr sz="7250" spc="844" dirty="0">
                <a:latin typeface="Trebuchet MS"/>
                <a:cs typeface="Trebuchet MS"/>
              </a:rPr>
              <a:t>plants?</a:t>
            </a:r>
            <a:endParaRPr sz="7250">
              <a:latin typeface="Trebuchet MS"/>
              <a:cs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04105"/>
            <a:ext cx="18126074" cy="9686924"/>
          </a:xfrm>
          <a:prstGeom prst="rect">
            <a:avLst/>
          </a:prstGeom>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
  <TotalTime>167</TotalTime>
  <Words>805</Words>
  <Application>Microsoft Office PowerPoint</Application>
  <PresentationFormat>Custom</PresentationFormat>
  <Paragraphs>41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Century Gothic</vt:lpstr>
      <vt:lpstr>Tahoma</vt:lpstr>
      <vt:lpstr>Trebuchet MS</vt:lpstr>
      <vt:lpstr>Wingdings 3</vt:lpstr>
      <vt:lpstr>Zygoth</vt:lpstr>
      <vt:lpstr>Wisp</vt:lpstr>
      <vt:lpstr>PowerPoint Presentation</vt:lpstr>
      <vt:lpstr>can we live  without plants?</vt:lpstr>
      <vt:lpstr>PowerPoint Presentation</vt:lpstr>
      <vt:lpstr>How do plants help  the Earth?</vt:lpstr>
      <vt:lpstr>PowerPoint Presentation</vt:lpstr>
      <vt:lpstr>Why is important to  pot plants?</vt:lpstr>
      <vt:lpstr>PowerPoint Presentation</vt:lpstr>
      <vt:lpstr>Why to pot plants?</vt:lpstr>
      <vt:lpstr>PowerPoint Presentation</vt:lpstr>
      <vt:lpstr>PowerPoint Presentation</vt:lpstr>
      <vt:lpstr>Why smart-pot?</vt:lpstr>
      <vt:lpstr>PowerPoint Presentation</vt:lpstr>
      <vt:lpstr>Life of smart pot?</vt:lpstr>
      <vt:lpstr>PowerPoint Presentation</vt:lpstr>
      <vt:lpstr>Drawacks of smart pot?</vt:lpstr>
      <vt:lpstr>PowerPoint Presentation</vt:lpstr>
      <vt:lpstr>Overcoming Drawacks of  smart pot?</vt:lpstr>
      <vt:lpstr>PowerPoint Presentation</vt:lpstr>
      <vt:lpstr>Designing of  smart pot?</vt:lpstr>
      <vt:lpstr>PowerPoint Presentation</vt:lpstr>
      <vt:lpstr>How did we design this pot?</vt:lpstr>
      <vt:lpstr>Software’s used:-</vt:lpstr>
      <vt:lpstr>Device Used:-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Vishwas Verma</cp:lastModifiedBy>
  <cp:revision>7</cp:revision>
  <dcterms:created xsi:type="dcterms:W3CDTF">2022-05-22T14:53:07Z</dcterms:created>
  <dcterms:modified xsi:type="dcterms:W3CDTF">2024-04-07T15:14:17Z</dcterms:modified>
</cp:coreProperties>
</file>